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</p:sldMasterIdLst>
  <p:notesMasterIdLst>
    <p:notesMasterId r:id="rId22"/>
  </p:notesMasterIdLst>
  <p:handoutMasterIdLst>
    <p:handoutMasterId r:id="rId23"/>
  </p:handoutMasterIdLst>
  <p:sldIdLst>
    <p:sldId id="360" r:id="rId3"/>
    <p:sldId id="366" r:id="rId4"/>
    <p:sldId id="367" r:id="rId5"/>
    <p:sldId id="368" r:id="rId6"/>
    <p:sldId id="369" r:id="rId7"/>
    <p:sldId id="363" r:id="rId8"/>
    <p:sldId id="364" r:id="rId9"/>
    <p:sldId id="370" r:id="rId10"/>
    <p:sldId id="362" r:id="rId11"/>
    <p:sldId id="365" r:id="rId12"/>
    <p:sldId id="371" r:id="rId13"/>
    <p:sldId id="372" r:id="rId14"/>
    <p:sldId id="373" r:id="rId15"/>
    <p:sldId id="374" r:id="rId16"/>
    <p:sldId id="375" r:id="rId17"/>
    <p:sldId id="1488" r:id="rId18"/>
    <p:sldId id="1489" r:id="rId19"/>
    <p:sldId id="1490" r:id="rId20"/>
    <p:sldId id="1491" r:id="rId21"/>
  </p:sldIdLst>
  <p:sldSz cx="12192000" cy="6858000"/>
  <p:notesSz cx="6858000" cy="9874250"/>
  <p:defaultTextStyle>
    <a:defPPr>
      <a:defRPr lang="LID4096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EEEEC"/>
    <a:srgbClr val="EFEEEC"/>
    <a:srgbClr val="F4F3F1"/>
    <a:srgbClr val="0877C0"/>
    <a:srgbClr val="C6E8FF"/>
    <a:srgbClr val="F1A83E"/>
    <a:srgbClr val="8AEE95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van\Evernote\Databases\Attachments\220501_suicides_analyse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800" b="1" i="0" baseline="0" dirty="0" err="1">
                <a:effectLst/>
              </a:rPr>
              <a:t>Suicide</a:t>
            </a:r>
            <a:r>
              <a:rPr lang="nl-NL" sz="1800" b="1" i="0" baseline="0" dirty="0">
                <a:effectLst/>
              </a:rPr>
              <a:t> </a:t>
            </a:r>
            <a:r>
              <a:rPr lang="nl-NL" sz="1800" b="1" i="0" baseline="0" dirty="0" err="1">
                <a:effectLst/>
              </a:rPr>
              <a:t>incidence</a:t>
            </a:r>
            <a:r>
              <a:rPr lang="nl-NL" sz="1800" b="1" i="0" baseline="0" dirty="0">
                <a:effectLst/>
              </a:rPr>
              <a:t> 1950</a:t>
            </a:r>
            <a:endParaRPr lang="nl-NL" b="1" dirty="0">
              <a:effectLst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5483814523184598E-2"/>
          <c:y val="0.14596453426939074"/>
          <c:w val="0.85527974628171466"/>
          <c:h val="0.54481637298046603"/>
        </c:manualLayout>
      </c:layout>
      <c:lineChart>
        <c:grouping val="standard"/>
        <c:varyColors val="0"/>
        <c:ser>
          <c:idx val="0"/>
          <c:order val="0"/>
          <c:tx>
            <c:strRef>
              <c:f>'Graf lft'!$C$115</c:f>
              <c:strCache>
                <c:ptCount val="1"/>
                <c:pt idx="0">
                  <c:v>male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'Graf lft'!$B$135:$B$143</c:f>
              <c:strCache>
                <c:ptCount val="9"/>
                <c:pt idx="0">
                  <c:v>10-14</c:v>
                </c:pt>
                <c:pt idx="1">
                  <c:v>15-19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'Graf lft'!$C$135:$C$143</c:f>
              <c:numCache>
                <c:formatCode>0.0</c:formatCode>
                <c:ptCount val="9"/>
                <c:pt idx="0">
                  <c:v>0</c:v>
                </c:pt>
                <c:pt idx="1">
                  <c:v>3.369134397177628</c:v>
                </c:pt>
                <c:pt idx="2">
                  <c:v>4.5074711334036168</c:v>
                </c:pt>
                <c:pt idx="3">
                  <c:v>5.3834673717015047</c:v>
                </c:pt>
                <c:pt idx="4">
                  <c:v>9.6626083711507835</c:v>
                </c:pt>
                <c:pt idx="5">
                  <c:v>16.789321991213587</c:v>
                </c:pt>
                <c:pt idx="6">
                  <c:v>23.189467099943553</c:v>
                </c:pt>
                <c:pt idx="7">
                  <c:v>29.892162613364619</c:v>
                </c:pt>
                <c:pt idx="8">
                  <c:v>44.257579110422661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80-4CAF-9553-CA328FF9CF65}"/>
            </c:ext>
          </c:extLst>
        </c:ser>
        <c:ser>
          <c:idx val="1"/>
          <c:order val="1"/>
          <c:tx>
            <c:strRef>
              <c:f>'Graf lft'!$D$115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strRef>
              <c:f>'Graf lft'!$B$135:$B$143</c:f>
              <c:strCache>
                <c:ptCount val="9"/>
                <c:pt idx="0">
                  <c:v>10-14</c:v>
                </c:pt>
                <c:pt idx="1">
                  <c:v>15-19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80+</c:v>
                </c:pt>
              </c:strCache>
            </c:strRef>
          </c:cat>
          <c:val>
            <c:numRef>
              <c:f>'Graf lft'!$D$135:$D$143</c:f>
              <c:numCache>
                <c:formatCode>0.0</c:formatCode>
                <c:ptCount val="9"/>
                <c:pt idx="0">
                  <c:v>0.25054744616988117</c:v>
                </c:pt>
                <c:pt idx="1">
                  <c:v>0.75189477483257805</c:v>
                </c:pt>
                <c:pt idx="2">
                  <c:v>1.8835844360673772</c:v>
                </c:pt>
                <c:pt idx="3">
                  <c:v>3.4902643438957455</c:v>
                </c:pt>
                <c:pt idx="4">
                  <c:v>5.2289735841761749</c:v>
                </c:pt>
                <c:pt idx="5">
                  <c:v>9.1304744803238282</c:v>
                </c:pt>
                <c:pt idx="6">
                  <c:v>10.099377878322695</c:v>
                </c:pt>
                <c:pt idx="7">
                  <c:v>12.958470693122679</c:v>
                </c:pt>
                <c:pt idx="8">
                  <c:v>9.1896561230678753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80-4CAF-9553-CA328FF9C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945664"/>
        <c:axId val="1"/>
      </c:lineChart>
      <c:catAx>
        <c:axId val="539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3945664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24825611272275175"/>
          <c:y val="0.88222086341544381"/>
          <c:w val="0.57106382096974717"/>
          <c:h val="7.4583571618070943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nl-N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800" b="1" i="0" baseline="0" dirty="0" err="1">
                <a:effectLst/>
              </a:rPr>
              <a:t>Suicide</a:t>
            </a:r>
            <a:r>
              <a:rPr lang="nl-NL" sz="1800" b="1" i="0" baseline="0" dirty="0">
                <a:effectLst/>
              </a:rPr>
              <a:t> </a:t>
            </a:r>
            <a:r>
              <a:rPr lang="nl-NL" sz="1800" b="1" i="0" baseline="0" dirty="0" err="1">
                <a:effectLst/>
              </a:rPr>
              <a:t>incidence</a:t>
            </a:r>
            <a:r>
              <a:rPr lang="nl-NL" sz="1800" b="1" i="0" baseline="0" dirty="0">
                <a:effectLst/>
              </a:rPr>
              <a:t> 2021</a:t>
            </a:r>
            <a:endParaRPr lang="nl-NL" sz="1800" b="1" dirty="0">
              <a:effectLst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5483814523184598E-2"/>
          <c:y val="0.19036299034049314"/>
          <c:w val="0.87194641294838149"/>
          <c:h val="0.49696682272649934"/>
        </c:manualLayout>
      </c:layout>
      <c:lineChart>
        <c:grouping val="standard"/>
        <c:varyColors val="0"/>
        <c:ser>
          <c:idx val="0"/>
          <c:order val="0"/>
          <c:tx>
            <c:strRef>
              <c:f>'Graf lft'!$C$2</c:f>
              <c:strCache>
                <c:ptCount val="1"/>
                <c:pt idx="0">
                  <c:v>mannen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'Graf lft'!$B$3:$B$11</c:f>
              <c:strCache>
                <c:ptCount val="9"/>
                <c:pt idx="0">
                  <c:v>10-14 jaar</c:v>
                </c:pt>
                <c:pt idx="1">
                  <c:v>15-19 jaar</c:v>
                </c:pt>
                <c:pt idx="2">
                  <c:v>20-29 jaar</c:v>
                </c:pt>
                <c:pt idx="3">
                  <c:v>30-39 jaar</c:v>
                </c:pt>
                <c:pt idx="4">
                  <c:v>40-49 jaar</c:v>
                </c:pt>
                <c:pt idx="5">
                  <c:v>50-59 jaar</c:v>
                </c:pt>
                <c:pt idx="6">
                  <c:v>60-69 jaar</c:v>
                </c:pt>
                <c:pt idx="7">
                  <c:v>70-79 jaar</c:v>
                </c:pt>
                <c:pt idx="8">
                  <c:v>80 ≥ jaar</c:v>
                </c:pt>
              </c:strCache>
            </c:strRef>
          </c:cat>
          <c:val>
            <c:numRef>
              <c:f>'Graf lft'!$C$3:$C$11</c:f>
              <c:numCache>
                <c:formatCode>0.0</c:formatCode>
                <c:ptCount val="9"/>
                <c:pt idx="0">
                  <c:v>1.0238558410975735</c:v>
                </c:pt>
                <c:pt idx="1">
                  <c:v>5.594635117897611</c:v>
                </c:pt>
                <c:pt idx="2">
                  <c:v>10.932199205828626</c:v>
                </c:pt>
                <c:pt idx="3">
                  <c:v>16.45309988418127</c:v>
                </c:pt>
                <c:pt idx="4">
                  <c:v>19.366048316926744</c:v>
                </c:pt>
                <c:pt idx="5">
                  <c:v>21.719679209781411</c:v>
                </c:pt>
                <c:pt idx="6">
                  <c:v>17.91052738881659</c:v>
                </c:pt>
                <c:pt idx="7">
                  <c:v>18.215657545638141</c:v>
                </c:pt>
                <c:pt idx="8">
                  <c:v>23.6679019650587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19-4B58-946C-ACED2147D17A}"/>
            </c:ext>
          </c:extLst>
        </c:ser>
        <c:ser>
          <c:idx val="1"/>
          <c:order val="1"/>
          <c:tx>
            <c:strRef>
              <c:f>'Graf lft'!$D$2</c:f>
              <c:strCache>
                <c:ptCount val="1"/>
                <c:pt idx="0">
                  <c:v>vrouwen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strRef>
              <c:f>'Graf lft'!$B$3:$B$11</c:f>
              <c:strCache>
                <c:ptCount val="9"/>
                <c:pt idx="0">
                  <c:v>10-14 jaar</c:v>
                </c:pt>
                <c:pt idx="1">
                  <c:v>15-19 jaar</c:v>
                </c:pt>
                <c:pt idx="2">
                  <c:v>20-29 jaar</c:v>
                </c:pt>
                <c:pt idx="3">
                  <c:v>30-39 jaar</c:v>
                </c:pt>
                <c:pt idx="4">
                  <c:v>40-49 jaar</c:v>
                </c:pt>
                <c:pt idx="5">
                  <c:v>50-59 jaar</c:v>
                </c:pt>
                <c:pt idx="6">
                  <c:v>60-69 jaar</c:v>
                </c:pt>
                <c:pt idx="7">
                  <c:v>70-79 jaar</c:v>
                </c:pt>
                <c:pt idx="8">
                  <c:v>80 ≥ jaar</c:v>
                </c:pt>
              </c:strCache>
            </c:strRef>
          </c:cat>
          <c:val>
            <c:numRef>
              <c:f>'Graf lft'!$D$3:$D$11</c:f>
              <c:numCache>
                <c:formatCode>0.0</c:formatCode>
                <c:ptCount val="9"/>
                <c:pt idx="0">
                  <c:v>0.8604852276198548</c:v>
                </c:pt>
                <c:pt idx="1">
                  <c:v>4.4840426568927532</c:v>
                </c:pt>
                <c:pt idx="2">
                  <c:v>6.8226103125119399</c:v>
                </c:pt>
                <c:pt idx="3">
                  <c:v>6.0971720378062182</c:v>
                </c:pt>
                <c:pt idx="4">
                  <c:v>7.4895349540205718</c:v>
                </c:pt>
                <c:pt idx="5">
                  <c:v>10.462232529458714</c:v>
                </c:pt>
                <c:pt idx="6">
                  <c:v>9.0209963690489623</c:v>
                </c:pt>
                <c:pt idx="7">
                  <c:v>8.3248758308042436</c:v>
                </c:pt>
                <c:pt idx="8">
                  <c:v>9.7808686209773672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19-4B58-946C-ACED2147D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944000"/>
        <c:axId val="1"/>
      </c:lineChart>
      <c:catAx>
        <c:axId val="5394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3944000"/>
        <c:crosses val="autoZero"/>
        <c:crossBetween val="between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nl-N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66304385708921E-2"/>
          <c:y val="7.2845247972982793E-2"/>
          <c:w val="0.88564834900463063"/>
          <c:h val="0.71924977187112471"/>
        </c:manualLayout>
      </c:layout>
      <c:lineChart>
        <c:grouping val="standard"/>
        <c:varyColors val="0"/>
        <c:ser>
          <c:idx val="0"/>
          <c:order val="0"/>
          <c:tx>
            <c:strRef>
              <c:f>'Graf tijdtrend'!$E$2</c:f>
              <c:strCache>
                <c:ptCount val="1"/>
                <c:pt idx="0">
                  <c:v>Male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'Graf tijdtrend'!$A$3:$A$78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tijdtrend'!$E$3:$E$78</c:f>
              <c:numCache>
                <c:formatCode>0.0</c:formatCode>
                <c:ptCount val="76"/>
                <c:pt idx="0">
                  <c:v>12.370254888328951</c:v>
                </c:pt>
                <c:pt idx="1">
                  <c:v>12.76224800499781</c:v>
                </c:pt>
                <c:pt idx="2">
                  <c:v>13.510148683891535</c:v>
                </c:pt>
                <c:pt idx="3">
                  <c:v>14.45069555667261</c:v>
                </c:pt>
                <c:pt idx="4">
                  <c:v>13.80653175705408</c:v>
                </c:pt>
                <c:pt idx="5">
                  <c:v>12.621790051810697</c:v>
                </c:pt>
                <c:pt idx="6">
                  <c:v>11.531620915163916</c:v>
                </c:pt>
                <c:pt idx="7">
                  <c:v>11.903235923203473</c:v>
                </c:pt>
                <c:pt idx="8">
                  <c:v>13.811500232248052</c:v>
                </c:pt>
                <c:pt idx="9">
                  <c:v>14.1131191597618</c:v>
                </c:pt>
                <c:pt idx="10">
                  <c:v>12.759803835699723</c:v>
                </c:pt>
                <c:pt idx="11">
                  <c:v>13.755312408143615</c:v>
                </c:pt>
                <c:pt idx="12">
                  <c:v>12.511530931157489</c:v>
                </c:pt>
                <c:pt idx="13">
                  <c:v>12.426305436398462</c:v>
                </c:pt>
                <c:pt idx="14">
                  <c:v>12.572257215055059</c:v>
                </c:pt>
                <c:pt idx="15">
                  <c:v>13.538848563724258</c:v>
                </c:pt>
                <c:pt idx="16">
                  <c:v>13.417040197117135</c:v>
                </c:pt>
                <c:pt idx="17">
                  <c:v>11.636654922502347</c:v>
                </c:pt>
                <c:pt idx="18">
                  <c:v>11.900331130096143</c:v>
                </c:pt>
                <c:pt idx="19">
                  <c:v>13.375716262941957</c:v>
                </c:pt>
                <c:pt idx="20">
                  <c:v>16.095097335775634</c:v>
                </c:pt>
                <c:pt idx="21">
                  <c:v>15.741318929457529</c:v>
                </c:pt>
                <c:pt idx="22">
                  <c:v>15.625706476139626</c:v>
                </c:pt>
                <c:pt idx="23">
                  <c:v>14.999922142668954</c:v>
                </c:pt>
                <c:pt idx="24">
                  <c:v>16.425865731143357</c:v>
                </c:pt>
                <c:pt idx="25">
                  <c:v>16.098478087849855</c:v>
                </c:pt>
                <c:pt idx="26">
                  <c:v>17.492438560008154</c:v>
                </c:pt>
                <c:pt idx="27">
                  <c:v>16.58689297959511</c:v>
                </c:pt>
                <c:pt idx="28">
                  <c:v>15.452622632981715</c:v>
                </c:pt>
                <c:pt idx="29">
                  <c:v>16.53156862751263</c:v>
                </c:pt>
                <c:pt idx="30">
                  <c:v>17.805573543486823</c:v>
                </c:pt>
                <c:pt idx="31">
                  <c:v>18.30633032509369</c:v>
                </c:pt>
                <c:pt idx="32">
                  <c:v>18.935809302048842</c:v>
                </c:pt>
                <c:pt idx="33">
                  <c:v>20.402093180820284</c:v>
                </c:pt>
                <c:pt idx="34">
                  <c:v>19.935447600603652</c:v>
                </c:pt>
                <c:pt idx="35">
                  <c:v>18.708742656072193</c:v>
                </c:pt>
                <c:pt idx="36">
                  <c:v>18.04788929137624</c:v>
                </c:pt>
                <c:pt idx="37">
                  <c:v>18.234460348945863</c:v>
                </c:pt>
                <c:pt idx="38">
                  <c:v>17.204694849441129</c:v>
                </c:pt>
                <c:pt idx="39">
                  <c:v>16.333486056219609</c:v>
                </c:pt>
                <c:pt idx="40">
                  <c:v>15.652252659718407</c:v>
                </c:pt>
                <c:pt idx="41">
                  <c:v>15.949885656998264</c:v>
                </c:pt>
                <c:pt idx="42">
                  <c:v>15.718358445169248</c:v>
                </c:pt>
                <c:pt idx="43">
                  <c:v>14.971324730984222</c:v>
                </c:pt>
                <c:pt idx="44">
                  <c:v>15.772097917661799</c:v>
                </c:pt>
                <c:pt idx="45">
                  <c:v>14.047554646819382</c:v>
                </c:pt>
                <c:pt idx="46">
                  <c:v>14.750295992873426</c:v>
                </c:pt>
                <c:pt idx="47">
                  <c:v>14.587013095491056</c:v>
                </c:pt>
                <c:pt idx="48">
                  <c:v>14.008748387267778</c:v>
                </c:pt>
                <c:pt idx="49">
                  <c:v>14.029848306244082</c:v>
                </c:pt>
                <c:pt idx="50">
                  <c:v>13.69924970719878</c:v>
                </c:pt>
                <c:pt idx="51">
                  <c:v>13.543135647134626</c:v>
                </c:pt>
                <c:pt idx="52">
                  <c:v>13.979420332308839</c:v>
                </c:pt>
                <c:pt idx="53">
                  <c:v>13.24166552580926</c:v>
                </c:pt>
                <c:pt idx="54">
                  <c:v>13.182483013328337</c:v>
                </c:pt>
                <c:pt idx="55">
                  <c:v>13.731477732785066</c:v>
                </c:pt>
                <c:pt idx="56">
                  <c:v>13.600031140428431</c:v>
                </c:pt>
                <c:pt idx="57">
                  <c:v>12.113746799286584</c:v>
                </c:pt>
                <c:pt idx="58">
                  <c:v>12.56103677442206</c:v>
                </c:pt>
                <c:pt idx="59">
                  <c:v>13.488112424277595</c:v>
                </c:pt>
                <c:pt idx="60">
                  <c:v>13.988639278477102</c:v>
                </c:pt>
                <c:pt idx="61">
                  <c:v>14.049759709088868</c:v>
                </c:pt>
                <c:pt idx="62">
                  <c:v>14.481515879632298</c:v>
                </c:pt>
                <c:pt idx="63">
                  <c:v>15.925638201591484</c:v>
                </c:pt>
                <c:pt idx="64">
                  <c:v>15.158565868459874</c:v>
                </c:pt>
                <c:pt idx="65">
                  <c:v>15.523426693327844</c:v>
                </c:pt>
                <c:pt idx="66">
                  <c:v>15.418422274913814</c:v>
                </c:pt>
                <c:pt idx="67">
                  <c:v>15.481599347407576</c:v>
                </c:pt>
                <c:pt idx="68">
                  <c:v>13.920682438887647</c:v>
                </c:pt>
                <c:pt idx="69">
                  <c:v>14.429468651387786</c:v>
                </c:pt>
                <c:pt idx="70">
                  <c:v>14.243716144813364</c:v>
                </c:pt>
                <c:pt idx="71">
                  <c:v>14.908129086208818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C1-47F8-95E3-B4E9C95C5720}"/>
            </c:ext>
          </c:extLst>
        </c:ser>
        <c:ser>
          <c:idx val="4"/>
          <c:order val="1"/>
          <c:tx>
            <c:strRef>
              <c:f>'Graf tijdtrend'!$F$2</c:f>
              <c:strCache>
                <c:ptCount val="1"/>
                <c:pt idx="0">
                  <c:v>Total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'Graf tijdtrend'!$A$3:$A$78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tijdtrend'!$F$3:$F$78</c:f>
              <c:numCache>
                <c:formatCode>0.0</c:formatCode>
                <c:ptCount val="76"/>
                <c:pt idx="0">
                  <c:v>9.0606918048868899</c:v>
                </c:pt>
                <c:pt idx="1">
                  <c:v>9.7298979092884075</c:v>
                </c:pt>
                <c:pt idx="2">
                  <c:v>10.104937114088607</c:v>
                </c:pt>
                <c:pt idx="3">
                  <c:v>10.97290792144161</c:v>
                </c:pt>
                <c:pt idx="4">
                  <c:v>10.271237375617817</c:v>
                </c:pt>
                <c:pt idx="5">
                  <c:v>9.9253424135412693</c:v>
                </c:pt>
                <c:pt idx="6">
                  <c:v>9.7292256416636747</c:v>
                </c:pt>
                <c:pt idx="7">
                  <c:v>10.168219852493419</c:v>
                </c:pt>
                <c:pt idx="8">
                  <c:v>10.805140470415351</c:v>
                </c:pt>
                <c:pt idx="9">
                  <c:v>11.105640631841895</c:v>
                </c:pt>
                <c:pt idx="10">
                  <c:v>10.187154566257748</c:v>
                </c:pt>
                <c:pt idx="11">
                  <c:v>10.258755300251357</c:v>
                </c:pt>
                <c:pt idx="12">
                  <c:v>10.0451577896117</c:v>
                </c:pt>
                <c:pt idx="13">
                  <c:v>9.4660332896915804</c:v>
                </c:pt>
                <c:pt idx="14">
                  <c:v>9.7212978933444116</c:v>
                </c:pt>
                <c:pt idx="15">
                  <c:v>10.743901370852033</c:v>
                </c:pt>
                <c:pt idx="16">
                  <c:v>10.423678103701645</c:v>
                </c:pt>
                <c:pt idx="17">
                  <c:v>8.9640780810792915</c:v>
                </c:pt>
                <c:pt idx="18">
                  <c:v>9.1253252346329337</c:v>
                </c:pt>
                <c:pt idx="19">
                  <c:v>10.307141170590116</c:v>
                </c:pt>
                <c:pt idx="20">
                  <c:v>12.688676062940969</c:v>
                </c:pt>
                <c:pt idx="21">
                  <c:v>12.976715602285783</c:v>
                </c:pt>
                <c:pt idx="22">
                  <c:v>12.48543044310267</c:v>
                </c:pt>
                <c:pt idx="23">
                  <c:v>12.587059514377701</c:v>
                </c:pt>
                <c:pt idx="24">
                  <c:v>13.391346989845704</c:v>
                </c:pt>
                <c:pt idx="25">
                  <c:v>12.818394453939666</c:v>
                </c:pt>
                <c:pt idx="26">
                  <c:v>13.45746372499225</c:v>
                </c:pt>
                <c:pt idx="27">
                  <c:v>12.773803463498538</c:v>
                </c:pt>
                <c:pt idx="28">
                  <c:v>13.021812571825144</c:v>
                </c:pt>
                <c:pt idx="29">
                  <c:v>14.257951345046788</c:v>
                </c:pt>
                <c:pt idx="30">
                  <c:v>13.547059164633726</c:v>
                </c:pt>
                <c:pt idx="31">
                  <c:v>14.22978925005224</c:v>
                </c:pt>
                <c:pt idx="32">
                  <c:v>15.123512486670075</c:v>
                </c:pt>
                <c:pt idx="33">
                  <c:v>16.074029427496431</c:v>
                </c:pt>
                <c:pt idx="34">
                  <c:v>15.738670198845801</c:v>
                </c:pt>
                <c:pt idx="35">
                  <c:v>14.048145937811508</c:v>
                </c:pt>
                <c:pt idx="36">
                  <c:v>13.806392205561352</c:v>
                </c:pt>
                <c:pt idx="37">
                  <c:v>13.919249494488575</c:v>
                </c:pt>
                <c:pt idx="38">
                  <c:v>12.893671888797252</c:v>
                </c:pt>
                <c:pt idx="39">
                  <c:v>12.730683331498872</c:v>
                </c:pt>
                <c:pt idx="40">
                  <c:v>12.078542758006133</c:v>
                </c:pt>
                <c:pt idx="41">
                  <c:v>11.844941116702961</c:v>
                </c:pt>
                <c:pt idx="42">
                  <c:v>11.484273992820658</c:v>
                </c:pt>
                <c:pt idx="43">
                  <c:v>11.041787427499502</c:v>
                </c:pt>
                <c:pt idx="44">
                  <c:v>11.017820420077664</c:v>
                </c:pt>
                <c:pt idx="45">
                  <c:v>10.382517621109695</c:v>
                </c:pt>
                <c:pt idx="46">
                  <c:v>10.841761819686091</c:v>
                </c:pt>
                <c:pt idx="47">
                  <c:v>10.637499626445303</c:v>
                </c:pt>
                <c:pt idx="48">
                  <c:v>10.296649317163526</c:v>
                </c:pt>
                <c:pt idx="49">
                  <c:v>10.144329064175443</c:v>
                </c:pt>
                <c:pt idx="50">
                  <c:v>9.9535242283606511</c:v>
                </c:pt>
                <c:pt idx="51">
                  <c:v>9.5697637750270328</c:v>
                </c:pt>
                <c:pt idx="52">
                  <c:v>10.149640063872599</c:v>
                </c:pt>
                <c:pt idx="53">
                  <c:v>9.7221653673302946</c:v>
                </c:pt>
                <c:pt idx="54">
                  <c:v>9.5853681752988464</c:v>
                </c:pt>
                <c:pt idx="55">
                  <c:v>9.8769698653052238</c:v>
                </c:pt>
                <c:pt idx="56">
                  <c:v>9.6505955923869298</c:v>
                </c:pt>
                <c:pt idx="57">
                  <c:v>8.5123477217861083</c:v>
                </c:pt>
                <c:pt idx="58">
                  <c:v>8.9778939981355208</c:v>
                </c:pt>
                <c:pt idx="59">
                  <c:v>9.484859241182777</c:v>
                </c:pt>
                <c:pt idx="60">
                  <c:v>9.7987595046552762</c:v>
                </c:pt>
                <c:pt idx="61">
                  <c:v>10.022298850178771</c:v>
                </c:pt>
                <c:pt idx="62">
                  <c:v>10.571409429442207</c:v>
                </c:pt>
                <c:pt idx="63">
                  <c:v>11.182956203591941</c:v>
                </c:pt>
                <c:pt idx="64">
                  <c:v>11.017193779780905</c:v>
                </c:pt>
                <c:pt idx="65">
                  <c:v>11.200347144103519</c:v>
                </c:pt>
                <c:pt idx="66">
                  <c:v>11.292878898492868</c:v>
                </c:pt>
                <c:pt idx="67">
                  <c:v>11.28186302010363</c:v>
                </c:pt>
                <c:pt idx="68">
                  <c:v>10.72727262531874</c:v>
                </c:pt>
                <c:pt idx="69">
                  <c:v>10.525545944152313</c:v>
                </c:pt>
                <c:pt idx="70">
                  <c:v>10.501241514872993</c:v>
                </c:pt>
                <c:pt idx="71">
                  <c:v>10.637801734608306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C1-47F8-95E3-B4E9C95C5720}"/>
            </c:ext>
          </c:extLst>
        </c:ser>
        <c:ser>
          <c:idx val="5"/>
          <c:order val="2"/>
          <c:tx>
            <c:strRef>
              <c:f>'Graf tijdtrend'!$G$2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'Graf tijdtrend'!$A$3:$A$78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tijdtrend'!$G$3:$G$78</c:f>
              <c:numCache>
                <c:formatCode>0.0</c:formatCode>
                <c:ptCount val="76"/>
                <c:pt idx="0">
                  <c:v>5.6928621512904156</c:v>
                </c:pt>
                <c:pt idx="1">
                  <c:v>6.7430129193001864</c:v>
                </c:pt>
                <c:pt idx="2">
                  <c:v>6.6731614040060157</c:v>
                </c:pt>
                <c:pt idx="3">
                  <c:v>7.458362518071648</c:v>
                </c:pt>
                <c:pt idx="4">
                  <c:v>6.5687638749832091</c:v>
                </c:pt>
                <c:pt idx="5">
                  <c:v>7.0676933434277691</c:v>
                </c:pt>
                <c:pt idx="6">
                  <c:v>7.8536086857011691</c:v>
                </c:pt>
                <c:pt idx="7">
                  <c:v>8.3049630913538781</c:v>
                </c:pt>
                <c:pt idx="8">
                  <c:v>7.8632718245327311</c:v>
                </c:pt>
                <c:pt idx="9">
                  <c:v>7.9977864135048522</c:v>
                </c:pt>
                <c:pt idx="10">
                  <c:v>7.5824078788326581</c:v>
                </c:pt>
                <c:pt idx="11">
                  <c:v>6.7341385452943383</c:v>
                </c:pt>
                <c:pt idx="12">
                  <c:v>7.5593161878495332</c:v>
                </c:pt>
                <c:pt idx="13">
                  <c:v>6.4865156088953393</c:v>
                </c:pt>
                <c:pt idx="14">
                  <c:v>6.9107963756545914</c:v>
                </c:pt>
                <c:pt idx="15">
                  <c:v>7.9193104129682901</c:v>
                </c:pt>
                <c:pt idx="16">
                  <c:v>7.4837553668165953</c:v>
                </c:pt>
                <c:pt idx="17">
                  <c:v>6.2848556112006992</c:v>
                </c:pt>
                <c:pt idx="18">
                  <c:v>6.4903282497220873</c:v>
                </c:pt>
                <c:pt idx="19">
                  <c:v>7.4032366890459418</c:v>
                </c:pt>
                <c:pt idx="20">
                  <c:v>9.4794440572150354</c:v>
                </c:pt>
                <c:pt idx="21">
                  <c:v>10.295113437387764</c:v>
                </c:pt>
                <c:pt idx="22">
                  <c:v>9.4949176787792258</c:v>
                </c:pt>
                <c:pt idx="23">
                  <c:v>10.361375213521374</c:v>
                </c:pt>
                <c:pt idx="24">
                  <c:v>10.569619757591774</c:v>
                </c:pt>
                <c:pt idx="25">
                  <c:v>9.8822825705551605</c:v>
                </c:pt>
                <c:pt idx="26">
                  <c:v>9.7427872197316265</c:v>
                </c:pt>
                <c:pt idx="27">
                  <c:v>9.3006951079279485</c:v>
                </c:pt>
                <c:pt idx="28">
                  <c:v>10.812129706220611</c:v>
                </c:pt>
                <c:pt idx="29">
                  <c:v>12.233336216628816</c:v>
                </c:pt>
                <c:pt idx="30">
                  <c:v>9.7722948325323902</c:v>
                </c:pt>
                <c:pt idx="31">
                  <c:v>10.588376145737488</c:v>
                </c:pt>
                <c:pt idx="32">
                  <c:v>11.763844178526702</c:v>
                </c:pt>
                <c:pt idx="33">
                  <c:v>12.340104002151213</c:v>
                </c:pt>
                <c:pt idx="34">
                  <c:v>12.084449963791469</c:v>
                </c:pt>
                <c:pt idx="35">
                  <c:v>9.9954007069957029</c:v>
                </c:pt>
                <c:pt idx="36">
                  <c:v>10.18779507133346</c:v>
                </c:pt>
                <c:pt idx="37">
                  <c:v>10.240027177831106</c:v>
                </c:pt>
                <c:pt idx="38">
                  <c:v>9.2525566689758794</c:v>
                </c:pt>
                <c:pt idx="39">
                  <c:v>9.5030580335332324</c:v>
                </c:pt>
                <c:pt idx="40">
                  <c:v>8.9490951143211959</c:v>
                </c:pt>
                <c:pt idx="41">
                  <c:v>8.3294815312183736</c:v>
                </c:pt>
                <c:pt idx="42">
                  <c:v>7.8295750745014097</c:v>
                </c:pt>
                <c:pt idx="43">
                  <c:v>7.5195855974572918</c:v>
                </c:pt>
                <c:pt idx="44">
                  <c:v>6.8125979373103833</c:v>
                </c:pt>
                <c:pt idx="45">
                  <c:v>7.0597158073729087</c:v>
                </c:pt>
                <c:pt idx="46">
                  <c:v>7.3658130395590282</c:v>
                </c:pt>
                <c:pt idx="47">
                  <c:v>7.1210042498959831</c:v>
                </c:pt>
                <c:pt idx="48">
                  <c:v>7.0129060927422486</c:v>
                </c:pt>
                <c:pt idx="49">
                  <c:v>6.6572747699332568</c:v>
                </c:pt>
                <c:pt idx="50">
                  <c:v>6.6030742270565108</c:v>
                </c:pt>
                <c:pt idx="51">
                  <c:v>5.9494289412257615</c:v>
                </c:pt>
                <c:pt idx="52">
                  <c:v>6.6036394647283316</c:v>
                </c:pt>
                <c:pt idx="53">
                  <c:v>6.3862589051253069</c:v>
                </c:pt>
                <c:pt idx="54">
                  <c:v>6.2343169602140271</c:v>
                </c:pt>
                <c:pt idx="55">
                  <c:v>6.2543877409840247</c:v>
                </c:pt>
                <c:pt idx="56">
                  <c:v>5.9897495489945873</c:v>
                </c:pt>
                <c:pt idx="57">
                  <c:v>5.1072637565592673</c:v>
                </c:pt>
                <c:pt idx="58">
                  <c:v>5.5907990266737828</c:v>
                </c:pt>
                <c:pt idx="59">
                  <c:v>5.6802530966627973</c:v>
                </c:pt>
                <c:pt idx="60">
                  <c:v>5.7693256208490427</c:v>
                </c:pt>
                <c:pt idx="61">
                  <c:v>6.1578545897045762</c:v>
                </c:pt>
                <c:pt idx="62">
                  <c:v>6.802986879156566</c:v>
                </c:pt>
                <c:pt idx="63">
                  <c:v>6.5959838097255217</c:v>
                </c:pt>
                <c:pt idx="64">
                  <c:v>6.9930804764396255</c:v>
                </c:pt>
                <c:pt idx="65">
                  <c:v>7.0212073410972486</c:v>
                </c:pt>
                <c:pt idx="66">
                  <c:v>7.2736709468801903</c:v>
                </c:pt>
                <c:pt idx="67">
                  <c:v>7.1719891883945515</c:v>
                </c:pt>
                <c:pt idx="68">
                  <c:v>7.6032365198232972</c:v>
                </c:pt>
                <c:pt idx="69">
                  <c:v>6.6902870525174327</c:v>
                </c:pt>
                <c:pt idx="70">
                  <c:v>6.811062268142198</c:v>
                </c:pt>
                <c:pt idx="71">
                  <c:v>6.4172006464078075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C1-47F8-95E3-B4E9C95C5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9659904"/>
        <c:axId val="1"/>
      </c:lineChart>
      <c:catAx>
        <c:axId val="198965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98965990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3554145890687869"/>
          <c:y val="0.90671560400890527"/>
          <c:w val="0.42299655391486823"/>
          <c:h val="7.242592858837193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848563725945891E-2"/>
          <c:y val="0.11079354120888557"/>
          <c:w val="0.88860730879936001"/>
          <c:h val="0.67231827652214216"/>
        </c:manualLayout>
      </c:layout>
      <c:lineChart>
        <c:grouping val="standard"/>
        <c:varyColors val="0"/>
        <c:ser>
          <c:idx val="0"/>
          <c:order val="0"/>
          <c:tx>
            <c:strRef>
              <c:f>'Graf tijdtrend'!$E$2</c:f>
              <c:strCache>
                <c:ptCount val="1"/>
                <c:pt idx="0">
                  <c:v>Male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tijdtrend'!$E$81:$E$156</c:f>
              <c:numCache>
                <c:formatCode>General</c:formatCode>
                <c:ptCount val="76"/>
                <c:pt idx="2" formatCode="0.0">
                  <c:v>13.379975778188996</c:v>
                </c:pt>
                <c:pt idx="3" formatCode="0.0">
                  <c:v>13.430282810885348</c:v>
                </c:pt>
                <c:pt idx="4" formatCode="0.0">
                  <c:v>13.184157392918568</c:v>
                </c:pt>
                <c:pt idx="5" formatCode="0.0">
                  <c:v>12.862774840780954</c:v>
                </c:pt>
                <c:pt idx="6" formatCode="0.0">
                  <c:v>12.734935775896044</c:v>
                </c:pt>
                <c:pt idx="7" formatCode="0.0">
                  <c:v>12.796253256437588</c:v>
                </c:pt>
                <c:pt idx="8" formatCode="0.0">
                  <c:v>12.823856013215394</c:v>
                </c:pt>
                <c:pt idx="9" formatCode="0.0">
                  <c:v>13.268594311811333</c:v>
                </c:pt>
                <c:pt idx="10" formatCode="0.0">
                  <c:v>13.390253313402136</c:v>
                </c:pt>
                <c:pt idx="11" formatCode="0.0">
                  <c:v>13.113214354232218</c:v>
                </c:pt>
                <c:pt idx="12" formatCode="0.0">
                  <c:v>12.805041965290869</c:v>
                </c:pt>
                <c:pt idx="13" formatCode="0.0">
                  <c:v>12.960850910895777</c:v>
                </c:pt>
                <c:pt idx="14" formatCode="0.0">
                  <c:v>12.893196468690482</c:v>
                </c:pt>
                <c:pt idx="15" formatCode="0.0">
                  <c:v>12.718221266959452</c:v>
                </c:pt>
                <c:pt idx="16" formatCode="0.0">
                  <c:v>12.613026405698987</c:v>
                </c:pt>
                <c:pt idx="17" formatCode="0.0">
                  <c:v>12.773718215276368</c:v>
                </c:pt>
                <c:pt idx="18" formatCode="0.0">
                  <c:v>13.284967969686642</c:v>
                </c:pt>
                <c:pt idx="19" formatCode="0.0">
                  <c:v>13.749823716154722</c:v>
                </c:pt>
                <c:pt idx="20" formatCode="0.0">
                  <c:v>14.547634026882179</c:v>
                </c:pt>
                <c:pt idx="21" formatCode="0.0">
                  <c:v>15.167552229396739</c:v>
                </c:pt>
                <c:pt idx="22" formatCode="0.0">
                  <c:v>15.777582123037021</c:v>
                </c:pt>
                <c:pt idx="23" formatCode="0.0">
                  <c:v>15.778258273451865</c:v>
                </c:pt>
                <c:pt idx="24" formatCode="0.0">
                  <c:v>16.12848219956199</c:v>
                </c:pt>
                <c:pt idx="25" formatCode="0.0">
                  <c:v>16.320719500253084</c:v>
                </c:pt>
                <c:pt idx="26" formatCode="0.0">
                  <c:v>16.411259598315638</c:v>
                </c:pt>
                <c:pt idx="27" formatCode="0.0">
                  <c:v>16.432400177589493</c:v>
                </c:pt>
                <c:pt idx="28" formatCode="0.0">
                  <c:v>16.773819268716885</c:v>
                </c:pt>
                <c:pt idx="29" formatCode="0.0">
                  <c:v>16.936597621733988</c:v>
                </c:pt>
                <c:pt idx="30" formatCode="0.0">
                  <c:v>17.406380886224738</c:v>
                </c:pt>
                <c:pt idx="31" formatCode="0.0">
                  <c:v>18.396274995792457</c:v>
                </c:pt>
                <c:pt idx="32" formatCode="0.0">
                  <c:v>19.077050790410659</c:v>
                </c:pt>
                <c:pt idx="33" formatCode="0.0">
                  <c:v>19.257684612927733</c:v>
                </c:pt>
                <c:pt idx="34" formatCode="0.0">
                  <c:v>19.205996406184241</c:v>
                </c:pt>
                <c:pt idx="35" formatCode="0.0">
                  <c:v>19.065726615563644</c:v>
                </c:pt>
                <c:pt idx="36" formatCode="0.0">
                  <c:v>18.426246949287812</c:v>
                </c:pt>
                <c:pt idx="37" formatCode="0.0">
                  <c:v>17.705854640411008</c:v>
                </c:pt>
                <c:pt idx="38" formatCode="0.0">
                  <c:v>17.094556641140251</c:v>
                </c:pt>
                <c:pt idx="39" formatCode="0.0">
                  <c:v>16.67495591426465</c:v>
                </c:pt>
                <c:pt idx="40" formatCode="0.0">
                  <c:v>16.171735533509331</c:v>
                </c:pt>
                <c:pt idx="41" formatCode="0.0">
                  <c:v>15.725061509817952</c:v>
                </c:pt>
                <c:pt idx="42" formatCode="0.0">
                  <c:v>15.612783882106388</c:v>
                </c:pt>
                <c:pt idx="43" formatCode="0.0">
                  <c:v>15.291844279526583</c:v>
                </c:pt>
                <c:pt idx="44" formatCode="0.0">
                  <c:v>15.051926346701617</c:v>
                </c:pt>
                <c:pt idx="45" formatCode="0.0">
                  <c:v>14.825657276765977</c:v>
                </c:pt>
                <c:pt idx="46" formatCode="0.0">
                  <c:v>14.633142008022688</c:v>
                </c:pt>
                <c:pt idx="47" formatCode="0.0">
                  <c:v>14.284692085739144</c:v>
                </c:pt>
                <c:pt idx="48" formatCode="0.0">
                  <c:v>14.215031097815023</c:v>
                </c:pt>
                <c:pt idx="49" formatCode="0.0">
                  <c:v>13.973599028667262</c:v>
                </c:pt>
                <c:pt idx="50" formatCode="0.0">
                  <c:v>13.852080476030821</c:v>
                </c:pt>
                <c:pt idx="51" formatCode="0.0">
                  <c:v>13.698663903739117</c:v>
                </c:pt>
                <c:pt idx="52" formatCode="0.0">
                  <c:v>13.52919084515597</c:v>
                </c:pt>
                <c:pt idx="53" formatCode="0.0">
                  <c:v>13.535636450273227</c:v>
                </c:pt>
                <c:pt idx="54" formatCode="0.0">
                  <c:v>13.547015548931986</c:v>
                </c:pt>
                <c:pt idx="55" formatCode="0.0">
                  <c:v>13.173880842327538</c:v>
                </c:pt>
                <c:pt idx="56" formatCode="0.0">
                  <c:v>13.037755092050096</c:v>
                </c:pt>
                <c:pt idx="57" formatCode="0.0">
                  <c:v>13.09888097423995</c:v>
                </c:pt>
                <c:pt idx="58" formatCode="0.0">
                  <c:v>13.150313283378356</c:v>
                </c:pt>
                <c:pt idx="59" formatCode="0.0">
                  <c:v>13.240258997110441</c:v>
                </c:pt>
                <c:pt idx="60" formatCode="0.0">
                  <c:v>13.713812813179583</c:v>
                </c:pt>
                <c:pt idx="61" formatCode="0.0">
                  <c:v>14.386733098613471</c:v>
                </c:pt>
                <c:pt idx="62" formatCode="0.0">
                  <c:v>14.720823787449925</c:v>
                </c:pt>
                <c:pt idx="63" formatCode="0.0">
                  <c:v>15.027781270420073</c:v>
                </c:pt>
                <c:pt idx="64" formatCode="0.0">
                  <c:v>15.301513783585062</c:v>
                </c:pt>
                <c:pt idx="65" formatCode="0.0">
                  <c:v>15.501530477140118</c:v>
                </c:pt>
                <c:pt idx="66" formatCode="0.0">
                  <c:v>15.10053932459935</c:v>
                </c:pt>
                <c:pt idx="67" formatCode="0.0">
                  <c:v>14.954719881184934</c:v>
                </c:pt>
                <c:pt idx="68" formatCode="0.0">
                  <c:v>14.698777771482037</c:v>
                </c:pt>
                <c:pt idx="69" formatCode="0.0">
                  <c:v>14.596719133741038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E6-4F05-B182-4021A6C22BF0}"/>
            </c:ext>
          </c:extLst>
        </c:ser>
        <c:ser>
          <c:idx val="4"/>
          <c:order val="1"/>
          <c:tx>
            <c:strRef>
              <c:f>'Graf tijdtrend'!$F$2</c:f>
              <c:strCache>
                <c:ptCount val="1"/>
                <c:pt idx="0">
                  <c:v>Total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tijdtrend'!$F$81:$F$156</c:f>
              <c:numCache>
                <c:formatCode>General</c:formatCode>
                <c:ptCount val="76"/>
                <c:pt idx="2" formatCode="0.0">
                  <c:v>10.027934425064666</c:v>
                </c:pt>
                <c:pt idx="3" formatCode="0.0">
                  <c:v>10.200864546795543</c:v>
                </c:pt>
                <c:pt idx="4" formatCode="0.0">
                  <c:v>10.200730093270597</c:v>
                </c:pt>
                <c:pt idx="5" formatCode="0.0">
                  <c:v>10.213386640951558</c:v>
                </c:pt>
                <c:pt idx="6" formatCode="0.0">
                  <c:v>10.179833150746308</c:v>
                </c:pt>
                <c:pt idx="7" formatCode="0.0">
                  <c:v>10.346713801991122</c:v>
                </c:pt>
                <c:pt idx="8" formatCode="0.0">
                  <c:v>10.399076232534416</c:v>
                </c:pt>
                <c:pt idx="9" formatCode="0.0">
                  <c:v>10.504982164251953</c:v>
                </c:pt>
                <c:pt idx="10" formatCode="0.0">
                  <c:v>10.48036975167561</c:v>
                </c:pt>
                <c:pt idx="11" formatCode="0.0">
                  <c:v>10.212548315530857</c:v>
                </c:pt>
                <c:pt idx="12" formatCode="0.0">
                  <c:v>9.9356797678313598</c:v>
                </c:pt>
                <c:pt idx="13" formatCode="0.0">
                  <c:v>10.047029128750216</c:v>
                </c:pt>
                <c:pt idx="14" formatCode="0.0">
                  <c:v>10.080013689440275</c:v>
                </c:pt>
                <c:pt idx="15" formatCode="0.0">
                  <c:v>9.863797747733793</c:v>
                </c:pt>
                <c:pt idx="16" formatCode="0.0">
                  <c:v>9.7956561367220623</c:v>
                </c:pt>
                <c:pt idx="17" formatCode="0.0">
                  <c:v>9.9128247921712038</c:v>
                </c:pt>
                <c:pt idx="18" formatCode="0.0">
                  <c:v>10.301779730588992</c:v>
                </c:pt>
                <c:pt idx="19" formatCode="0.0">
                  <c:v>10.81238723030582</c:v>
                </c:pt>
                <c:pt idx="20" formatCode="0.0">
                  <c:v>11.516657702710495</c:v>
                </c:pt>
                <c:pt idx="21" formatCode="0.0">
                  <c:v>12.209004558659448</c:v>
                </c:pt>
                <c:pt idx="22" formatCode="0.0">
                  <c:v>12.825845722510564</c:v>
                </c:pt>
                <c:pt idx="23" formatCode="0.0">
                  <c:v>12.851789400710302</c:v>
                </c:pt>
                <c:pt idx="24" formatCode="0.0">
                  <c:v>12.947939025251596</c:v>
                </c:pt>
                <c:pt idx="25" formatCode="0.0">
                  <c:v>13.005613629330773</c:v>
                </c:pt>
                <c:pt idx="26" formatCode="0.0">
                  <c:v>13.092564240820261</c:v>
                </c:pt>
                <c:pt idx="27" formatCode="0.0">
                  <c:v>13.265885111860475</c:v>
                </c:pt>
                <c:pt idx="28" formatCode="0.0">
                  <c:v>13.411618053999288</c:v>
                </c:pt>
                <c:pt idx="29" formatCode="0.0">
                  <c:v>13.566083159011285</c:v>
                </c:pt>
                <c:pt idx="30" formatCode="0.0">
                  <c:v>14.036024963645596</c:v>
                </c:pt>
                <c:pt idx="31" formatCode="0.0">
                  <c:v>14.646468334779851</c:v>
                </c:pt>
                <c:pt idx="32" formatCode="0.0">
                  <c:v>14.942612105539652</c:v>
                </c:pt>
                <c:pt idx="33" formatCode="0.0">
                  <c:v>15.042829460175209</c:v>
                </c:pt>
                <c:pt idx="34" formatCode="0.0">
                  <c:v>14.958150051277034</c:v>
                </c:pt>
                <c:pt idx="35" formatCode="0.0">
                  <c:v>14.717297452840734</c:v>
                </c:pt>
                <c:pt idx="36" formatCode="0.0">
                  <c:v>14.081225945100897</c:v>
                </c:pt>
                <c:pt idx="37" formatCode="0.0">
                  <c:v>13.479628571631512</c:v>
                </c:pt>
                <c:pt idx="38" formatCode="0.0">
                  <c:v>13.085707935670436</c:v>
                </c:pt>
                <c:pt idx="39" formatCode="0.0">
                  <c:v>12.693417717898758</c:v>
                </c:pt>
                <c:pt idx="40" formatCode="0.0">
                  <c:v>12.206422617565176</c:v>
                </c:pt>
                <c:pt idx="41" formatCode="0.0">
                  <c:v>11.836045725305624</c:v>
                </c:pt>
                <c:pt idx="42" formatCode="0.0">
                  <c:v>11.493473143021383</c:v>
                </c:pt>
                <c:pt idx="43" formatCode="0.0">
                  <c:v>11.154268115642093</c:v>
                </c:pt>
                <c:pt idx="44" formatCode="0.0">
                  <c:v>10.953632256238722</c:v>
                </c:pt>
                <c:pt idx="45" formatCode="0.0">
                  <c:v>10.784277382963651</c:v>
                </c:pt>
                <c:pt idx="46" formatCode="0.0">
                  <c:v>10.635249760896457</c:v>
                </c:pt>
                <c:pt idx="47" formatCode="0.0">
                  <c:v>10.460551489716012</c:v>
                </c:pt>
                <c:pt idx="48" formatCode="0.0">
                  <c:v>10.374752811166204</c:v>
                </c:pt>
                <c:pt idx="49" formatCode="0.0">
                  <c:v>10.120353202234391</c:v>
                </c:pt>
                <c:pt idx="50" formatCode="0.0">
                  <c:v>10.02278128971985</c:v>
                </c:pt>
                <c:pt idx="51" formatCode="0.0">
                  <c:v>9.9078844997532034</c:v>
                </c:pt>
                <c:pt idx="52" formatCode="0.0">
                  <c:v>9.7960923219778842</c:v>
                </c:pt>
                <c:pt idx="53" formatCode="0.0">
                  <c:v>9.7807814493667991</c:v>
                </c:pt>
                <c:pt idx="54" formatCode="0.0">
                  <c:v>9.7969478128387788</c:v>
                </c:pt>
                <c:pt idx="55" formatCode="0.0">
                  <c:v>9.4694893444214792</c:v>
                </c:pt>
                <c:pt idx="56" formatCode="0.0">
                  <c:v>9.3206350705825258</c:v>
                </c:pt>
                <c:pt idx="57" formatCode="0.0">
                  <c:v>9.3005332837593109</c:v>
                </c:pt>
                <c:pt idx="58" formatCode="0.0">
                  <c:v>9.2848912116293238</c:v>
                </c:pt>
                <c:pt idx="59" formatCode="0.0">
                  <c:v>9.3592318631876914</c:v>
                </c:pt>
                <c:pt idx="60" formatCode="0.0">
                  <c:v>9.7710442047189083</c:v>
                </c:pt>
                <c:pt idx="61" formatCode="0.0">
                  <c:v>10.212056645810195</c:v>
                </c:pt>
                <c:pt idx="62" formatCode="0.0">
                  <c:v>10.518523553529821</c:v>
                </c:pt>
                <c:pt idx="63" formatCode="0.0">
                  <c:v>10.798841081419468</c:v>
                </c:pt>
                <c:pt idx="64" formatCode="0.0">
                  <c:v>11.052957091082288</c:v>
                </c:pt>
                <c:pt idx="65" formatCode="0.0">
                  <c:v>11.195047809214572</c:v>
                </c:pt>
                <c:pt idx="66" formatCode="0.0">
                  <c:v>11.103911093559933</c:v>
                </c:pt>
                <c:pt idx="67" formatCode="0.0">
                  <c:v>11.005581526434215</c:v>
                </c:pt>
                <c:pt idx="68" formatCode="0.0">
                  <c:v>10.865760400588108</c:v>
                </c:pt>
                <c:pt idx="69" formatCode="0.0">
                  <c:v>10.734744967811196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E6-4F05-B182-4021A6C22BF0}"/>
            </c:ext>
          </c:extLst>
        </c:ser>
        <c:ser>
          <c:idx val="5"/>
          <c:order val="2"/>
          <c:tx>
            <c:strRef>
              <c:f>'Graf tijdtrend'!$G$2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tijdtrend'!$G$81:$G$156</c:f>
              <c:numCache>
                <c:formatCode>General</c:formatCode>
                <c:ptCount val="76"/>
                <c:pt idx="2" formatCode="0.0">
                  <c:v>6.6272325735302955</c:v>
                </c:pt>
                <c:pt idx="3" formatCode="0.0">
                  <c:v>6.9021988119577653</c:v>
                </c:pt>
                <c:pt idx="4" formatCode="0.0">
                  <c:v>7.124317965237962</c:v>
                </c:pt>
                <c:pt idx="5" formatCode="0.0">
                  <c:v>7.4506783027075345</c:v>
                </c:pt>
                <c:pt idx="6" formatCode="0.0">
                  <c:v>7.5316601639997511</c:v>
                </c:pt>
                <c:pt idx="7" formatCode="0.0">
                  <c:v>7.8174646717040801</c:v>
                </c:pt>
                <c:pt idx="8" formatCode="0.0">
                  <c:v>7.9204075787850572</c:v>
                </c:pt>
                <c:pt idx="9" formatCode="0.0">
                  <c:v>7.6965135507036901</c:v>
                </c:pt>
                <c:pt idx="10" formatCode="0.0">
                  <c:v>7.5473841700028235</c:v>
                </c:pt>
                <c:pt idx="11" formatCode="0.0">
                  <c:v>7.2720329268753447</c:v>
                </c:pt>
                <c:pt idx="12" formatCode="0.0">
                  <c:v>7.0546349193052915</c:v>
                </c:pt>
                <c:pt idx="13" formatCode="0.0">
                  <c:v>7.1220154261324184</c:v>
                </c:pt>
                <c:pt idx="14" formatCode="0.0">
                  <c:v>7.2719387904368684</c:v>
                </c:pt>
                <c:pt idx="15" formatCode="0.0">
                  <c:v>7.0170466751071032</c:v>
                </c:pt>
                <c:pt idx="16" formatCode="0.0">
                  <c:v>7.0178092032724537</c:v>
                </c:pt>
                <c:pt idx="17" formatCode="0.0">
                  <c:v>7.1162972659507231</c:v>
                </c:pt>
                <c:pt idx="18" formatCode="0.0">
                  <c:v>7.4283239948000714</c:v>
                </c:pt>
                <c:pt idx="19" formatCode="0.0">
                  <c:v>7.9905956089143046</c:v>
                </c:pt>
                <c:pt idx="20" formatCode="0.0">
                  <c:v>8.6326080224300092</c:v>
                </c:pt>
                <c:pt idx="21" formatCode="0.0">
                  <c:v>9.4068174151898685</c:v>
                </c:pt>
                <c:pt idx="22" formatCode="0.0">
                  <c:v>10.040094028899036</c:v>
                </c:pt>
                <c:pt idx="23" formatCode="0.0">
                  <c:v>10.12066173156706</c:v>
                </c:pt>
                <c:pt idx="24" formatCode="0.0">
                  <c:v>10.010196488035833</c:v>
                </c:pt>
                <c:pt idx="25" formatCode="0.0">
                  <c:v>9.9713519738655769</c:v>
                </c:pt>
                <c:pt idx="26" formatCode="0.0">
                  <c:v>10.061502872405423</c:v>
                </c:pt>
                <c:pt idx="27" formatCode="0.0">
                  <c:v>10.394246164212833</c:v>
                </c:pt>
                <c:pt idx="28" formatCode="0.0">
                  <c:v>10.372248616608278</c:v>
                </c:pt>
                <c:pt idx="29" formatCode="0.0">
                  <c:v>10.54136640180945</c:v>
                </c:pt>
                <c:pt idx="30" formatCode="0.0">
                  <c:v>11.033996215929204</c:v>
                </c:pt>
                <c:pt idx="31" formatCode="0.0">
                  <c:v>11.339591075115322</c:v>
                </c:pt>
                <c:pt idx="32" formatCode="0.0">
                  <c:v>11.309813824547854</c:v>
                </c:pt>
                <c:pt idx="33" formatCode="0.0">
                  <c:v>11.354434999440516</c:v>
                </c:pt>
                <c:pt idx="34" formatCode="0.0">
                  <c:v>11.274318784559709</c:v>
                </c:pt>
                <c:pt idx="35" formatCode="0.0">
                  <c:v>10.969555384420591</c:v>
                </c:pt>
                <c:pt idx="36" formatCode="0.0">
                  <c:v>10.352045917785524</c:v>
                </c:pt>
                <c:pt idx="37" formatCode="0.0">
                  <c:v>9.8357675317338753</c:v>
                </c:pt>
                <c:pt idx="38" formatCode="0.0">
                  <c:v>9.6265064131989728</c:v>
                </c:pt>
                <c:pt idx="39" formatCode="0.0">
                  <c:v>9.2548437051759578</c:v>
                </c:pt>
                <c:pt idx="40" formatCode="0.0">
                  <c:v>8.7727532845100171</c:v>
                </c:pt>
                <c:pt idx="41" formatCode="0.0">
                  <c:v>8.4261590702063014</c:v>
                </c:pt>
                <c:pt idx="42" formatCode="0.0">
                  <c:v>7.8880670509617321</c:v>
                </c:pt>
                <c:pt idx="43" formatCode="0.0">
                  <c:v>7.5101911895720734</c:v>
                </c:pt>
                <c:pt idx="44" formatCode="0.0">
                  <c:v>7.3174574912402051</c:v>
                </c:pt>
                <c:pt idx="45" formatCode="0.0">
                  <c:v>7.175743326319119</c:v>
                </c:pt>
                <c:pt idx="46" formatCode="0.0">
                  <c:v>7.0744074253761111</c:v>
                </c:pt>
                <c:pt idx="47" formatCode="0.0">
                  <c:v>7.0433427919006846</c:v>
                </c:pt>
                <c:pt idx="48" formatCode="0.0">
                  <c:v>6.9520144758374061</c:v>
                </c:pt>
                <c:pt idx="49" formatCode="0.0">
                  <c:v>6.6687376561707508</c:v>
                </c:pt>
                <c:pt idx="50" formatCode="0.0">
                  <c:v>6.5652646991372219</c:v>
                </c:pt>
                <c:pt idx="51" formatCode="0.0">
                  <c:v>6.4399352616138348</c:v>
                </c:pt>
                <c:pt idx="52" formatCode="0.0">
                  <c:v>6.3553436996699872</c:v>
                </c:pt>
                <c:pt idx="53" formatCode="0.0">
                  <c:v>6.2856064024554907</c:v>
                </c:pt>
                <c:pt idx="54" formatCode="0.0">
                  <c:v>6.2936705240092561</c:v>
                </c:pt>
                <c:pt idx="55" formatCode="0.0">
                  <c:v>5.9943953823754423</c:v>
                </c:pt>
                <c:pt idx="56" formatCode="0.0">
                  <c:v>5.8353034066851377</c:v>
                </c:pt>
                <c:pt idx="57" formatCode="0.0">
                  <c:v>5.7244906339748924</c:v>
                </c:pt>
                <c:pt idx="58" formatCode="0.0">
                  <c:v>5.6274782099478946</c:v>
                </c:pt>
                <c:pt idx="59" formatCode="0.0">
                  <c:v>5.6610992180898929</c:v>
                </c:pt>
                <c:pt idx="60" formatCode="0.0">
                  <c:v>6.0002438426093532</c:v>
                </c:pt>
                <c:pt idx="61" formatCode="0.0">
                  <c:v>6.2012807992197008</c:v>
                </c:pt>
                <c:pt idx="62" formatCode="0.0">
                  <c:v>6.4638462751750669</c:v>
                </c:pt>
                <c:pt idx="63" formatCode="0.0">
                  <c:v>6.7142226192247083</c:v>
                </c:pt>
                <c:pt idx="64" formatCode="0.0">
                  <c:v>6.9373858906598302</c:v>
                </c:pt>
                <c:pt idx="65" formatCode="0.0">
                  <c:v>7.0111863525074281</c:v>
                </c:pt>
                <c:pt idx="66" formatCode="0.0">
                  <c:v>7.212636894526983</c:v>
                </c:pt>
                <c:pt idx="67" formatCode="0.0">
                  <c:v>7.1520782097425437</c:v>
                </c:pt>
                <c:pt idx="68" formatCode="0.0">
                  <c:v>7.110049195151535</c:v>
                </c:pt>
                <c:pt idx="69" formatCode="0.0">
                  <c:v>6.9387551350570575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E6-4F05-B182-4021A6C22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95980352"/>
        <c:axId val="1"/>
      </c:lineChart>
      <c:catAx>
        <c:axId val="199598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99598035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3798656274760591"/>
          <c:y val="0.90658353375284162"/>
          <c:w val="0.42299644919056967"/>
          <c:h val="7.25266036306131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848563725945891E-2"/>
          <c:y val="0.11079354120888557"/>
          <c:w val="0.88860730879936001"/>
          <c:h val="0.67231827652214216"/>
        </c:manualLayout>
      </c:layout>
      <c:lineChart>
        <c:grouping val="standard"/>
        <c:varyColors val="0"/>
        <c:ser>
          <c:idx val="0"/>
          <c:order val="0"/>
          <c:tx>
            <c:strRef>
              <c:f>'Graf tijdtrend'!$E$2</c:f>
              <c:strCache>
                <c:ptCount val="1"/>
                <c:pt idx="0">
                  <c:v>Male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tijdtrend'!$E$81:$E$156</c:f>
              <c:numCache>
                <c:formatCode>General</c:formatCode>
                <c:ptCount val="76"/>
                <c:pt idx="2" formatCode="0.0">
                  <c:v>13.379975778188996</c:v>
                </c:pt>
                <c:pt idx="3" formatCode="0.0">
                  <c:v>13.430282810885348</c:v>
                </c:pt>
                <c:pt idx="4" formatCode="0.0">
                  <c:v>13.184157392918568</c:v>
                </c:pt>
                <c:pt idx="5" formatCode="0.0">
                  <c:v>12.862774840780954</c:v>
                </c:pt>
                <c:pt idx="6" formatCode="0.0">
                  <c:v>12.734935775896044</c:v>
                </c:pt>
                <c:pt idx="7" formatCode="0.0">
                  <c:v>12.796253256437588</c:v>
                </c:pt>
                <c:pt idx="8" formatCode="0.0">
                  <c:v>12.823856013215394</c:v>
                </c:pt>
                <c:pt idx="9" formatCode="0.0">
                  <c:v>13.268594311811333</c:v>
                </c:pt>
                <c:pt idx="10" formatCode="0.0">
                  <c:v>13.390253313402136</c:v>
                </c:pt>
                <c:pt idx="11" formatCode="0.0">
                  <c:v>13.113214354232218</c:v>
                </c:pt>
                <c:pt idx="12" formatCode="0.0">
                  <c:v>12.805041965290869</c:v>
                </c:pt>
                <c:pt idx="13" formatCode="0.0">
                  <c:v>12.960850910895777</c:v>
                </c:pt>
                <c:pt idx="14" formatCode="0.0">
                  <c:v>12.893196468690482</c:v>
                </c:pt>
                <c:pt idx="15" formatCode="0.0">
                  <c:v>12.718221266959452</c:v>
                </c:pt>
                <c:pt idx="16" formatCode="0.0">
                  <c:v>12.613026405698987</c:v>
                </c:pt>
                <c:pt idx="17" formatCode="0.0">
                  <c:v>12.773718215276368</c:v>
                </c:pt>
                <c:pt idx="18" formatCode="0.0">
                  <c:v>13.284967969686642</c:v>
                </c:pt>
                <c:pt idx="19" formatCode="0.0">
                  <c:v>13.749823716154722</c:v>
                </c:pt>
                <c:pt idx="20" formatCode="0.0">
                  <c:v>14.547634026882179</c:v>
                </c:pt>
                <c:pt idx="21" formatCode="0.0">
                  <c:v>15.167552229396739</c:v>
                </c:pt>
                <c:pt idx="22" formatCode="0.0">
                  <c:v>15.777582123037021</c:v>
                </c:pt>
                <c:pt idx="23" formatCode="0.0">
                  <c:v>15.778258273451865</c:v>
                </c:pt>
                <c:pt idx="24" formatCode="0.0">
                  <c:v>16.12848219956199</c:v>
                </c:pt>
                <c:pt idx="25" formatCode="0.0">
                  <c:v>16.320719500253084</c:v>
                </c:pt>
                <c:pt idx="26" formatCode="0.0">
                  <c:v>16.411259598315638</c:v>
                </c:pt>
                <c:pt idx="27" formatCode="0.0">
                  <c:v>16.432400177589493</c:v>
                </c:pt>
                <c:pt idx="28" formatCode="0.0">
                  <c:v>16.773819268716885</c:v>
                </c:pt>
                <c:pt idx="29" formatCode="0.0">
                  <c:v>16.936597621733988</c:v>
                </c:pt>
                <c:pt idx="30" formatCode="0.0">
                  <c:v>17.406380886224738</c:v>
                </c:pt>
                <c:pt idx="31" formatCode="0.0">
                  <c:v>18.396274995792457</c:v>
                </c:pt>
                <c:pt idx="32" formatCode="0.0">
                  <c:v>19.077050790410659</c:v>
                </c:pt>
                <c:pt idx="33" formatCode="0.0">
                  <c:v>19.257684612927733</c:v>
                </c:pt>
                <c:pt idx="34" formatCode="0.0">
                  <c:v>19.205996406184241</c:v>
                </c:pt>
                <c:pt idx="35" formatCode="0.0">
                  <c:v>19.065726615563644</c:v>
                </c:pt>
                <c:pt idx="36" formatCode="0.0">
                  <c:v>18.426246949287812</c:v>
                </c:pt>
                <c:pt idx="37" formatCode="0.0">
                  <c:v>17.705854640411008</c:v>
                </c:pt>
                <c:pt idx="38" formatCode="0.0">
                  <c:v>17.094556641140251</c:v>
                </c:pt>
                <c:pt idx="39" formatCode="0.0">
                  <c:v>16.67495591426465</c:v>
                </c:pt>
                <c:pt idx="40" formatCode="0.0">
                  <c:v>16.171735533509331</c:v>
                </c:pt>
                <c:pt idx="41" formatCode="0.0">
                  <c:v>15.725061509817952</c:v>
                </c:pt>
                <c:pt idx="42" formatCode="0.0">
                  <c:v>15.612783882106388</c:v>
                </c:pt>
                <c:pt idx="43" formatCode="0.0">
                  <c:v>15.291844279526583</c:v>
                </c:pt>
                <c:pt idx="44" formatCode="0.0">
                  <c:v>15.051926346701617</c:v>
                </c:pt>
                <c:pt idx="45" formatCode="0.0">
                  <c:v>14.825657276765977</c:v>
                </c:pt>
                <c:pt idx="46" formatCode="0.0">
                  <c:v>14.633142008022688</c:v>
                </c:pt>
                <c:pt idx="47" formatCode="0.0">
                  <c:v>14.284692085739144</c:v>
                </c:pt>
                <c:pt idx="48" formatCode="0.0">
                  <c:v>14.215031097815023</c:v>
                </c:pt>
                <c:pt idx="49" formatCode="0.0">
                  <c:v>13.973599028667262</c:v>
                </c:pt>
                <c:pt idx="50" formatCode="0.0">
                  <c:v>13.852080476030821</c:v>
                </c:pt>
                <c:pt idx="51" formatCode="0.0">
                  <c:v>13.698663903739117</c:v>
                </c:pt>
                <c:pt idx="52" formatCode="0.0">
                  <c:v>13.52919084515597</c:v>
                </c:pt>
                <c:pt idx="53" formatCode="0.0">
                  <c:v>13.535636450273227</c:v>
                </c:pt>
                <c:pt idx="54" formatCode="0.0">
                  <c:v>13.547015548931986</c:v>
                </c:pt>
                <c:pt idx="55" formatCode="0.0">
                  <c:v>13.173880842327538</c:v>
                </c:pt>
                <c:pt idx="56" formatCode="0.0">
                  <c:v>13.037755092050096</c:v>
                </c:pt>
                <c:pt idx="57" formatCode="0.0">
                  <c:v>13.09888097423995</c:v>
                </c:pt>
                <c:pt idx="58" formatCode="0.0">
                  <c:v>13.150313283378356</c:v>
                </c:pt>
                <c:pt idx="59" formatCode="0.0">
                  <c:v>13.240258997110441</c:v>
                </c:pt>
                <c:pt idx="60" formatCode="0.0">
                  <c:v>13.713812813179583</c:v>
                </c:pt>
                <c:pt idx="61" formatCode="0.0">
                  <c:v>14.386733098613471</c:v>
                </c:pt>
                <c:pt idx="62" formatCode="0.0">
                  <c:v>14.720823787449925</c:v>
                </c:pt>
                <c:pt idx="63" formatCode="0.0">
                  <c:v>15.027781270420073</c:v>
                </c:pt>
                <c:pt idx="64" formatCode="0.0">
                  <c:v>15.301513783585062</c:v>
                </c:pt>
                <c:pt idx="65" formatCode="0.0">
                  <c:v>15.501530477140118</c:v>
                </c:pt>
                <c:pt idx="66" formatCode="0.0">
                  <c:v>15.10053932459935</c:v>
                </c:pt>
                <c:pt idx="67" formatCode="0.0">
                  <c:v>14.954719881184934</c:v>
                </c:pt>
                <c:pt idx="68" formatCode="0.0">
                  <c:v>14.698777771482037</c:v>
                </c:pt>
                <c:pt idx="69" formatCode="0.0">
                  <c:v>14.596719133741038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E6-4F05-B182-4021A6C22BF0}"/>
            </c:ext>
          </c:extLst>
        </c:ser>
        <c:ser>
          <c:idx val="4"/>
          <c:order val="1"/>
          <c:tx>
            <c:strRef>
              <c:f>'Graf tijdtrend'!$F$2</c:f>
              <c:strCache>
                <c:ptCount val="1"/>
                <c:pt idx="0">
                  <c:v>Total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tijdtrend'!$F$81:$F$156</c:f>
              <c:numCache>
                <c:formatCode>General</c:formatCode>
                <c:ptCount val="76"/>
                <c:pt idx="2" formatCode="0.0">
                  <c:v>10.027934425064666</c:v>
                </c:pt>
                <c:pt idx="3" formatCode="0.0">
                  <c:v>10.200864546795543</c:v>
                </c:pt>
                <c:pt idx="4" formatCode="0.0">
                  <c:v>10.200730093270597</c:v>
                </c:pt>
                <c:pt idx="5" formatCode="0.0">
                  <c:v>10.213386640951558</c:v>
                </c:pt>
                <c:pt idx="6" formatCode="0.0">
                  <c:v>10.179833150746308</c:v>
                </c:pt>
                <c:pt idx="7" formatCode="0.0">
                  <c:v>10.346713801991122</c:v>
                </c:pt>
                <c:pt idx="8" formatCode="0.0">
                  <c:v>10.399076232534416</c:v>
                </c:pt>
                <c:pt idx="9" formatCode="0.0">
                  <c:v>10.504982164251953</c:v>
                </c:pt>
                <c:pt idx="10" formatCode="0.0">
                  <c:v>10.48036975167561</c:v>
                </c:pt>
                <c:pt idx="11" formatCode="0.0">
                  <c:v>10.212548315530857</c:v>
                </c:pt>
                <c:pt idx="12" formatCode="0.0">
                  <c:v>9.9356797678313598</c:v>
                </c:pt>
                <c:pt idx="13" formatCode="0.0">
                  <c:v>10.047029128750216</c:v>
                </c:pt>
                <c:pt idx="14" formatCode="0.0">
                  <c:v>10.080013689440275</c:v>
                </c:pt>
                <c:pt idx="15" formatCode="0.0">
                  <c:v>9.863797747733793</c:v>
                </c:pt>
                <c:pt idx="16" formatCode="0.0">
                  <c:v>9.7956561367220623</c:v>
                </c:pt>
                <c:pt idx="17" formatCode="0.0">
                  <c:v>9.9128247921712038</c:v>
                </c:pt>
                <c:pt idx="18" formatCode="0.0">
                  <c:v>10.301779730588992</c:v>
                </c:pt>
                <c:pt idx="19" formatCode="0.0">
                  <c:v>10.81238723030582</c:v>
                </c:pt>
                <c:pt idx="20" formatCode="0.0">
                  <c:v>11.516657702710495</c:v>
                </c:pt>
                <c:pt idx="21" formatCode="0.0">
                  <c:v>12.209004558659448</c:v>
                </c:pt>
                <c:pt idx="22" formatCode="0.0">
                  <c:v>12.825845722510564</c:v>
                </c:pt>
                <c:pt idx="23" formatCode="0.0">
                  <c:v>12.851789400710302</c:v>
                </c:pt>
                <c:pt idx="24" formatCode="0.0">
                  <c:v>12.947939025251596</c:v>
                </c:pt>
                <c:pt idx="25" formatCode="0.0">
                  <c:v>13.005613629330773</c:v>
                </c:pt>
                <c:pt idx="26" formatCode="0.0">
                  <c:v>13.092564240820261</c:v>
                </c:pt>
                <c:pt idx="27" formatCode="0.0">
                  <c:v>13.265885111860475</c:v>
                </c:pt>
                <c:pt idx="28" formatCode="0.0">
                  <c:v>13.411618053999288</c:v>
                </c:pt>
                <c:pt idx="29" formatCode="0.0">
                  <c:v>13.566083159011285</c:v>
                </c:pt>
                <c:pt idx="30" formatCode="0.0">
                  <c:v>14.036024963645596</c:v>
                </c:pt>
                <c:pt idx="31" formatCode="0.0">
                  <c:v>14.646468334779851</c:v>
                </c:pt>
                <c:pt idx="32" formatCode="0.0">
                  <c:v>14.942612105539652</c:v>
                </c:pt>
                <c:pt idx="33" formatCode="0.0">
                  <c:v>15.042829460175209</c:v>
                </c:pt>
                <c:pt idx="34" formatCode="0.0">
                  <c:v>14.958150051277034</c:v>
                </c:pt>
                <c:pt idx="35" formatCode="0.0">
                  <c:v>14.717297452840734</c:v>
                </c:pt>
                <c:pt idx="36" formatCode="0.0">
                  <c:v>14.081225945100897</c:v>
                </c:pt>
                <c:pt idx="37" formatCode="0.0">
                  <c:v>13.479628571631512</c:v>
                </c:pt>
                <c:pt idx="38" formatCode="0.0">
                  <c:v>13.085707935670436</c:v>
                </c:pt>
                <c:pt idx="39" formatCode="0.0">
                  <c:v>12.693417717898758</c:v>
                </c:pt>
                <c:pt idx="40" formatCode="0.0">
                  <c:v>12.206422617565176</c:v>
                </c:pt>
                <c:pt idx="41" formatCode="0.0">
                  <c:v>11.836045725305624</c:v>
                </c:pt>
                <c:pt idx="42" formatCode="0.0">
                  <c:v>11.493473143021383</c:v>
                </c:pt>
                <c:pt idx="43" formatCode="0.0">
                  <c:v>11.154268115642093</c:v>
                </c:pt>
                <c:pt idx="44" formatCode="0.0">
                  <c:v>10.953632256238722</c:v>
                </c:pt>
                <c:pt idx="45" formatCode="0.0">
                  <c:v>10.784277382963651</c:v>
                </c:pt>
                <c:pt idx="46" formatCode="0.0">
                  <c:v>10.635249760896457</c:v>
                </c:pt>
                <c:pt idx="47" formatCode="0.0">
                  <c:v>10.460551489716012</c:v>
                </c:pt>
                <c:pt idx="48" formatCode="0.0">
                  <c:v>10.374752811166204</c:v>
                </c:pt>
                <c:pt idx="49" formatCode="0.0">
                  <c:v>10.120353202234391</c:v>
                </c:pt>
                <c:pt idx="50" formatCode="0.0">
                  <c:v>10.02278128971985</c:v>
                </c:pt>
                <c:pt idx="51" formatCode="0.0">
                  <c:v>9.9078844997532034</c:v>
                </c:pt>
                <c:pt idx="52" formatCode="0.0">
                  <c:v>9.7960923219778842</c:v>
                </c:pt>
                <c:pt idx="53" formatCode="0.0">
                  <c:v>9.7807814493667991</c:v>
                </c:pt>
                <c:pt idx="54" formatCode="0.0">
                  <c:v>9.7969478128387788</c:v>
                </c:pt>
                <c:pt idx="55" formatCode="0.0">
                  <c:v>9.4694893444214792</c:v>
                </c:pt>
                <c:pt idx="56" formatCode="0.0">
                  <c:v>9.3206350705825258</c:v>
                </c:pt>
                <c:pt idx="57" formatCode="0.0">
                  <c:v>9.3005332837593109</c:v>
                </c:pt>
                <c:pt idx="58" formatCode="0.0">
                  <c:v>9.2848912116293238</c:v>
                </c:pt>
                <c:pt idx="59" formatCode="0.0">
                  <c:v>9.3592318631876914</c:v>
                </c:pt>
                <c:pt idx="60" formatCode="0.0">
                  <c:v>9.7710442047189083</c:v>
                </c:pt>
                <c:pt idx="61" formatCode="0.0">
                  <c:v>10.212056645810195</c:v>
                </c:pt>
                <c:pt idx="62" formatCode="0.0">
                  <c:v>10.518523553529821</c:v>
                </c:pt>
                <c:pt idx="63" formatCode="0.0">
                  <c:v>10.798841081419468</c:v>
                </c:pt>
                <c:pt idx="64" formatCode="0.0">
                  <c:v>11.052957091082288</c:v>
                </c:pt>
                <c:pt idx="65" formatCode="0.0">
                  <c:v>11.195047809214572</c:v>
                </c:pt>
                <c:pt idx="66" formatCode="0.0">
                  <c:v>11.103911093559933</c:v>
                </c:pt>
                <c:pt idx="67" formatCode="0.0">
                  <c:v>11.005581526434215</c:v>
                </c:pt>
                <c:pt idx="68" formatCode="0.0">
                  <c:v>10.865760400588108</c:v>
                </c:pt>
                <c:pt idx="69" formatCode="0.0">
                  <c:v>10.734744967811196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E6-4F05-B182-4021A6C22BF0}"/>
            </c:ext>
          </c:extLst>
        </c:ser>
        <c:ser>
          <c:idx val="5"/>
          <c:order val="2"/>
          <c:tx>
            <c:strRef>
              <c:f>'Graf tijdtrend'!$G$2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'Graf tijdtrend'!$A$81:$A$156</c:f>
              <c:numCache>
                <c:formatCode>General</c:formatCode>
                <c:ptCount val="7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  <c:pt idx="70">
                  <c:v>2020</c:v>
                </c:pt>
                <c:pt idx="71">
                  <c:v>2021</c:v>
                </c:pt>
              </c:numCache>
            </c:numRef>
          </c:cat>
          <c:val>
            <c:numRef>
              <c:f>'Graf tijdtrend'!$G$81:$G$156</c:f>
              <c:numCache>
                <c:formatCode>General</c:formatCode>
                <c:ptCount val="76"/>
                <c:pt idx="2" formatCode="0.0">
                  <c:v>6.6272325735302955</c:v>
                </c:pt>
                <c:pt idx="3" formatCode="0.0">
                  <c:v>6.9021988119577653</c:v>
                </c:pt>
                <c:pt idx="4" formatCode="0.0">
                  <c:v>7.124317965237962</c:v>
                </c:pt>
                <c:pt idx="5" formatCode="0.0">
                  <c:v>7.4506783027075345</c:v>
                </c:pt>
                <c:pt idx="6" formatCode="0.0">
                  <c:v>7.5316601639997511</c:v>
                </c:pt>
                <c:pt idx="7" formatCode="0.0">
                  <c:v>7.8174646717040801</c:v>
                </c:pt>
                <c:pt idx="8" formatCode="0.0">
                  <c:v>7.9204075787850572</c:v>
                </c:pt>
                <c:pt idx="9" formatCode="0.0">
                  <c:v>7.6965135507036901</c:v>
                </c:pt>
                <c:pt idx="10" formatCode="0.0">
                  <c:v>7.5473841700028235</c:v>
                </c:pt>
                <c:pt idx="11" formatCode="0.0">
                  <c:v>7.2720329268753447</c:v>
                </c:pt>
                <c:pt idx="12" formatCode="0.0">
                  <c:v>7.0546349193052915</c:v>
                </c:pt>
                <c:pt idx="13" formatCode="0.0">
                  <c:v>7.1220154261324184</c:v>
                </c:pt>
                <c:pt idx="14" formatCode="0.0">
                  <c:v>7.2719387904368684</c:v>
                </c:pt>
                <c:pt idx="15" formatCode="0.0">
                  <c:v>7.0170466751071032</c:v>
                </c:pt>
                <c:pt idx="16" formatCode="0.0">
                  <c:v>7.0178092032724537</c:v>
                </c:pt>
                <c:pt idx="17" formatCode="0.0">
                  <c:v>7.1162972659507231</c:v>
                </c:pt>
                <c:pt idx="18" formatCode="0.0">
                  <c:v>7.4283239948000714</c:v>
                </c:pt>
                <c:pt idx="19" formatCode="0.0">
                  <c:v>7.9905956089143046</c:v>
                </c:pt>
                <c:pt idx="20" formatCode="0.0">
                  <c:v>8.6326080224300092</c:v>
                </c:pt>
                <c:pt idx="21" formatCode="0.0">
                  <c:v>9.4068174151898685</c:v>
                </c:pt>
                <c:pt idx="22" formatCode="0.0">
                  <c:v>10.040094028899036</c:v>
                </c:pt>
                <c:pt idx="23" formatCode="0.0">
                  <c:v>10.12066173156706</c:v>
                </c:pt>
                <c:pt idx="24" formatCode="0.0">
                  <c:v>10.010196488035833</c:v>
                </c:pt>
                <c:pt idx="25" formatCode="0.0">
                  <c:v>9.9713519738655769</c:v>
                </c:pt>
                <c:pt idx="26" formatCode="0.0">
                  <c:v>10.061502872405423</c:v>
                </c:pt>
                <c:pt idx="27" formatCode="0.0">
                  <c:v>10.394246164212833</c:v>
                </c:pt>
                <c:pt idx="28" formatCode="0.0">
                  <c:v>10.372248616608278</c:v>
                </c:pt>
                <c:pt idx="29" formatCode="0.0">
                  <c:v>10.54136640180945</c:v>
                </c:pt>
                <c:pt idx="30" formatCode="0.0">
                  <c:v>11.033996215929204</c:v>
                </c:pt>
                <c:pt idx="31" formatCode="0.0">
                  <c:v>11.339591075115322</c:v>
                </c:pt>
                <c:pt idx="32" formatCode="0.0">
                  <c:v>11.309813824547854</c:v>
                </c:pt>
                <c:pt idx="33" formatCode="0.0">
                  <c:v>11.354434999440516</c:v>
                </c:pt>
                <c:pt idx="34" formatCode="0.0">
                  <c:v>11.274318784559709</c:v>
                </c:pt>
                <c:pt idx="35" formatCode="0.0">
                  <c:v>10.969555384420591</c:v>
                </c:pt>
                <c:pt idx="36" formatCode="0.0">
                  <c:v>10.352045917785524</c:v>
                </c:pt>
                <c:pt idx="37" formatCode="0.0">
                  <c:v>9.8357675317338753</c:v>
                </c:pt>
                <c:pt idx="38" formatCode="0.0">
                  <c:v>9.6265064131989728</c:v>
                </c:pt>
                <c:pt idx="39" formatCode="0.0">
                  <c:v>9.2548437051759578</c:v>
                </c:pt>
                <c:pt idx="40" formatCode="0.0">
                  <c:v>8.7727532845100171</c:v>
                </c:pt>
                <c:pt idx="41" formatCode="0.0">
                  <c:v>8.4261590702063014</c:v>
                </c:pt>
                <c:pt idx="42" formatCode="0.0">
                  <c:v>7.8880670509617321</c:v>
                </c:pt>
                <c:pt idx="43" formatCode="0.0">
                  <c:v>7.5101911895720734</c:v>
                </c:pt>
                <c:pt idx="44" formatCode="0.0">
                  <c:v>7.3174574912402051</c:v>
                </c:pt>
                <c:pt idx="45" formatCode="0.0">
                  <c:v>7.175743326319119</c:v>
                </c:pt>
                <c:pt idx="46" formatCode="0.0">
                  <c:v>7.0744074253761111</c:v>
                </c:pt>
                <c:pt idx="47" formatCode="0.0">
                  <c:v>7.0433427919006846</c:v>
                </c:pt>
                <c:pt idx="48" formatCode="0.0">
                  <c:v>6.9520144758374061</c:v>
                </c:pt>
                <c:pt idx="49" formatCode="0.0">
                  <c:v>6.6687376561707508</c:v>
                </c:pt>
                <c:pt idx="50" formatCode="0.0">
                  <c:v>6.5652646991372219</c:v>
                </c:pt>
                <c:pt idx="51" formatCode="0.0">
                  <c:v>6.4399352616138348</c:v>
                </c:pt>
                <c:pt idx="52" formatCode="0.0">
                  <c:v>6.3553436996699872</c:v>
                </c:pt>
                <c:pt idx="53" formatCode="0.0">
                  <c:v>6.2856064024554907</c:v>
                </c:pt>
                <c:pt idx="54" formatCode="0.0">
                  <c:v>6.2936705240092561</c:v>
                </c:pt>
                <c:pt idx="55" formatCode="0.0">
                  <c:v>5.9943953823754423</c:v>
                </c:pt>
                <c:pt idx="56" formatCode="0.0">
                  <c:v>5.8353034066851377</c:v>
                </c:pt>
                <c:pt idx="57" formatCode="0.0">
                  <c:v>5.7244906339748924</c:v>
                </c:pt>
                <c:pt idx="58" formatCode="0.0">
                  <c:v>5.6274782099478946</c:v>
                </c:pt>
                <c:pt idx="59" formatCode="0.0">
                  <c:v>5.6610992180898929</c:v>
                </c:pt>
                <c:pt idx="60" formatCode="0.0">
                  <c:v>6.0002438426093532</c:v>
                </c:pt>
                <c:pt idx="61" formatCode="0.0">
                  <c:v>6.2012807992197008</c:v>
                </c:pt>
                <c:pt idx="62" formatCode="0.0">
                  <c:v>6.4638462751750669</c:v>
                </c:pt>
                <c:pt idx="63" formatCode="0.0">
                  <c:v>6.7142226192247083</c:v>
                </c:pt>
                <c:pt idx="64" formatCode="0.0">
                  <c:v>6.9373858906598302</c:v>
                </c:pt>
                <c:pt idx="65" formatCode="0.0">
                  <c:v>7.0111863525074281</c:v>
                </c:pt>
                <c:pt idx="66" formatCode="0.0">
                  <c:v>7.212636894526983</c:v>
                </c:pt>
                <c:pt idx="67" formatCode="0.0">
                  <c:v>7.1520782097425437</c:v>
                </c:pt>
                <c:pt idx="68" formatCode="0.0">
                  <c:v>7.110049195151535</c:v>
                </c:pt>
                <c:pt idx="69" formatCode="0.0">
                  <c:v>6.9387551350570575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E6-4F05-B182-4021A6C22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95980352"/>
        <c:axId val="1"/>
      </c:lineChart>
      <c:catAx>
        <c:axId val="199598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99598035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3798656274760591"/>
          <c:y val="0.90658353375284162"/>
          <c:w val="0.42299644919056967"/>
          <c:h val="7.25266036306131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BBF8AD-286C-4556-9AA1-00EA36B1FA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CB851-9B4A-454A-A14E-10C880FFF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A7DD24-3F02-4959-A567-3C873A97C951}" type="datetimeFigureOut">
              <a:rPr lang="nl-NL"/>
              <a:pPr>
                <a:defRPr/>
              </a:pPr>
              <a:t>20-6-2022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13258-1689-4A4E-ABAD-73B0530962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971800" cy="493712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766D3-BFAE-40CE-95AD-3B45E80A5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EAF9647-5041-4011-A691-33C44B3BC82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8DA8101-E73A-4014-BEF8-9BCF3A7F9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ID4096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D7B193-3C7D-4898-A9A8-2300345906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8D0F16-45F5-4E73-84E1-F132AA69AFEE}" type="datetimeFigureOut">
              <a:rPr lang="LID4096"/>
              <a:pPr>
                <a:defRPr/>
              </a:pPr>
              <a:t>06/20/2022</a:t>
            </a:fld>
            <a:endParaRPr lang="LID4096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C6CF6529-9E49-4F81-8A30-FF5CD22F97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6663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pPr lvl="0"/>
            <a:endParaRPr lang="LID4096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A9D5F80D-3923-42EC-BFB5-02F1560F2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LID4096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E5FF50-BB82-49CD-A805-5003C224E6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71800" cy="493712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0E3933-1558-42AC-8ACE-A368AA801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 vert="horz" wrap="square" lIns="91870" tIns="45935" rIns="91870" bIns="459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119143-44C6-433F-9896-0A7811D33A3B}" type="slidenum">
              <a:rPr lang="LID4096" altLang="nl-NL"/>
              <a:pPr>
                <a:defRPr/>
              </a:pPr>
              <a:t>‹nr.›</a:t>
            </a:fld>
            <a:endParaRPr lang="LID4096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13" descr="logo lumc_Fedra_PPT_20 mm NL.pdf">
            <a:extLst>
              <a:ext uri="{FF2B5EF4-FFF2-40B4-BE49-F238E27FC236}">
                <a16:creationId xmlns:a16="http://schemas.microsoft.com/office/drawing/2014/main" id="{DD5CB908-862E-4230-A58E-7EAFE3C1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85750"/>
            <a:ext cx="30591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4" descr="logo UL_RGB.pdf">
            <a:extLst>
              <a:ext uri="{FF2B5EF4-FFF2-40B4-BE49-F238E27FC236}">
                <a16:creationId xmlns:a16="http://schemas.microsoft.com/office/drawing/2014/main" id="{E6A0E47A-5E95-4076-9045-34A77B47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967413"/>
            <a:ext cx="661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03DC4AD-143B-4040-AB78-A950DFA2B60D}"/>
              </a:ext>
            </a:extLst>
          </p:cNvPr>
          <p:cNvSpPr/>
          <p:nvPr/>
        </p:nvSpPr>
        <p:spPr bwMode="auto">
          <a:xfrm>
            <a:off x="1528763" y="1431925"/>
            <a:ext cx="10663237" cy="11509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 sz="2400">
              <a:latin typeface="Times" charset="0"/>
              <a:ea typeface="ＭＳ Ｐゴシック" charset="0"/>
            </a:endParaRPr>
          </a:p>
        </p:txBody>
      </p:sp>
      <p:sp>
        <p:nvSpPr>
          <p:cNvPr id="11" name="Rechthoek 16">
            <a:extLst>
              <a:ext uri="{FF2B5EF4-FFF2-40B4-BE49-F238E27FC236}">
                <a16:creationId xmlns:a16="http://schemas.microsoft.com/office/drawing/2014/main" id="{3ED70E5D-7DE0-409D-B227-B0D044B42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7625"/>
            <a:ext cx="1528763" cy="115093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39901" y="2780928"/>
            <a:ext cx="6036735" cy="347890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/>
              <a:t>Klikken om de ondertitelstijl van het model te bewerken</a:t>
            </a:r>
            <a:endParaRPr lang="en-GB" noProof="0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184" y="1431450"/>
            <a:ext cx="10428760" cy="1144588"/>
          </a:xfrm>
          <a:prstGeom prst="rect">
            <a:avLst/>
          </a:prstGeom>
          <a:noFill/>
          <a:ln>
            <a:noFill/>
          </a:ln>
          <a:effectLst/>
        </p:spPr>
        <p:txBody>
          <a:bodyPr tIns="108000" bIns="0" anchor="t"/>
          <a:lstStyle/>
          <a:p>
            <a:pPr lvl="0"/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1739901" y="4433456"/>
            <a:ext cx="6041105" cy="41563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/>
          </p:nvPr>
        </p:nvSpPr>
        <p:spPr bwMode="auto">
          <a:xfrm>
            <a:off x="1739901" y="4849093"/>
            <a:ext cx="6060156" cy="4156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/>
          </p:nvPr>
        </p:nvSpPr>
        <p:spPr bwMode="auto">
          <a:xfrm>
            <a:off x="1739899" y="5264728"/>
            <a:ext cx="6036735" cy="4156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1002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0CF26C-7302-4D13-953B-E6EAB145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9EBFE-1D56-4296-A7E1-C0B9D27587AA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78A1CCA3-C5CC-4A51-B9CF-D0CF36C4C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9637D-2CA2-42F6-8C76-7DE76A276A66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A1B8EFC-E3A0-492B-A206-92AD9E40F92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D578DDC-43FE-4791-95DA-ABC104F7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F8AB-C516-4FF2-A6FF-856857A7890A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E98B35EB-5514-443A-A325-E63B6E754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6D99-05BD-4C9D-ACDC-CCA6D4D5DDB2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476245-BD68-4BF4-AB08-F93C00F7237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1"/>
            <a:ext cx="869975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650" y="1135064"/>
            <a:ext cx="4011084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986868" y="1144589"/>
            <a:ext cx="6831409" cy="51133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C2FAA0-1B64-4B87-A812-D81BC804AC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EF59A-8578-4224-B7FF-A085E012473C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6">
            <a:extLst>
              <a:ext uri="{FF2B5EF4-FFF2-40B4-BE49-F238E27FC236}">
                <a16:creationId xmlns:a16="http://schemas.microsoft.com/office/drawing/2014/main" id="{CE4F67B0-31D2-48AE-B7EF-CF62F04CF4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0F67F-5324-498B-A024-DB2659CCE18D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D076FB5-E9F8-4301-9BC0-0D6631022B6D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2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8746" y="1"/>
            <a:ext cx="8676404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55651" y="1144587"/>
            <a:ext cx="672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99918" y="1144588"/>
            <a:ext cx="4004733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99BDA9-73E0-411B-A0C5-C7CA9959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253C-56A4-4131-BEFF-3EEA41183884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6">
            <a:extLst>
              <a:ext uri="{FF2B5EF4-FFF2-40B4-BE49-F238E27FC236}">
                <a16:creationId xmlns:a16="http://schemas.microsoft.com/office/drawing/2014/main" id="{BFE12766-B71E-4437-8981-EBCF891B26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8AD8-23C4-4E83-99EB-CEFA563F3E5E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1D15A6-8D04-49C7-9DD8-32C5134D9A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3" descr="logo lumc_Fedra_PPT_20 mm NL.pdf">
            <a:extLst>
              <a:ext uri="{FF2B5EF4-FFF2-40B4-BE49-F238E27FC236}">
                <a16:creationId xmlns:a16="http://schemas.microsoft.com/office/drawing/2014/main" id="{E006E4C5-4819-42C2-B2E4-45C81A48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85750"/>
            <a:ext cx="30591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14">
            <a:extLst>
              <a:ext uri="{FF2B5EF4-FFF2-40B4-BE49-F238E27FC236}">
                <a16:creationId xmlns:a16="http://schemas.microsoft.com/office/drawing/2014/main" id="{C391B90C-E31E-465A-8D0B-3889D0BC4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7625"/>
            <a:ext cx="1528763" cy="115093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hthoek 15">
            <a:extLst>
              <a:ext uri="{FF2B5EF4-FFF2-40B4-BE49-F238E27FC236}">
                <a16:creationId xmlns:a16="http://schemas.microsoft.com/office/drawing/2014/main" id="{779AFE37-BE49-4FFB-8B65-4E363D04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1431925"/>
            <a:ext cx="10663237" cy="1155700"/>
          </a:xfrm>
          <a:prstGeom prst="rect">
            <a:avLst/>
          </a:prstGeom>
          <a:solidFill>
            <a:schemeClr val="accent1">
              <a:alpha val="25098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Afbeelding 16" descr="logo UL_RGB.pdf">
            <a:extLst>
              <a:ext uri="{FF2B5EF4-FFF2-40B4-BE49-F238E27FC236}">
                <a16:creationId xmlns:a16="http://schemas.microsoft.com/office/drawing/2014/main" id="{C15C4245-6801-4364-98BB-1A3B498B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967413"/>
            <a:ext cx="6619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65300" y="1431652"/>
            <a:ext cx="10033000" cy="1152000"/>
          </a:xfrm>
          <a:prstGeom prst="rect">
            <a:avLst/>
          </a:prstGeom>
          <a:noFill/>
          <a:ln>
            <a:noFill/>
          </a:ln>
          <a:effectLst/>
        </p:spPr>
        <p:txBody>
          <a:bodyPr spcCol="360000"/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765300" y="2839003"/>
            <a:ext cx="1003300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9947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7B7291-D248-E64B-BC28-19463529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5760-AEF7-5F40-835A-440891713E63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9FA897F-8AEE-C04D-AEB4-DBB802786E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7C364EBA-0AED-B346-BD9F-981D03D50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B49DD99D-6499-C14A-8B13-01F3748F8D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00C04B55-1BB5-BA49-B12E-290A3C2D0B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4249" y="4086701"/>
            <a:ext cx="5843502" cy="463177"/>
          </a:xfr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 Black" pitchFamily="2" charset="77"/>
              </a:defRPr>
            </a:lvl1pPr>
            <a:lvl5pPr marL="1828800" indent="0"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A8EB6B5-CA18-8449-B6C3-C29BC26DCB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2007" y="5573766"/>
            <a:ext cx="3087984" cy="456374"/>
          </a:xfrm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3B0E83D-83BA-214F-BFBF-8878EEC74DEB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5519999" y="3979979"/>
            <a:ext cx="1152000" cy="72000"/>
          </a:xfrm>
          <a:prstGeom prst="rect">
            <a:avLst/>
          </a:prstGeom>
        </p:spPr>
      </p:pic>
      <p:sp>
        <p:nvSpPr>
          <p:cNvPr id="18" name="Tijdelijke aanduiding voor tekst 19">
            <a:extLst>
              <a:ext uri="{FF2B5EF4-FFF2-40B4-BE49-F238E27FC236}">
                <a16:creationId xmlns:a16="http://schemas.microsoft.com/office/drawing/2014/main" id="{80C2C660-3465-1845-911C-169249C54B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4249" y="4745905"/>
            <a:ext cx="5843501" cy="456375"/>
          </a:xfrm>
        </p:spPr>
        <p:txBody>
          <a:bodyPr/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  <a:lvl5pPr marL="1828800" indent="0">
              <a:buNone/>
              <a:defRPr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17965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FA34AAC-455D-CE4F-876A-EF0B792F2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DB4222-7590-D24D-8427-A4B4174E1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4806A108-AED6-5443-BAD1-D1E9388C1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4565" y="805070"/>
            <a:ext cx="4416287" cy="5178287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8" name="Titel 16">
            <a:extLst>
              <a:ext uri="{FF2B5EF4-FFF2-40B4-BE49-F238E27FC236}">
                <a16:creationId xmlns:a16="http://schemas.microsoft.com/office/drawing/2014/main" id="{28D40E83-58C6-3E4C-858A-0C57B7E75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2587650"/>
            <a:ext cx="5059019" cy="67848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D4736FA-D3E1-1E46-81AF-92747F6D2A0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75359" y="2518352"/>
            <a:ext cx="1152000" cy="69298"/>
          </a:xfrm>
          <a:prstGeom prst="rect">
            <a:avLst/>
          </a:prstGeom>
        </p:spPr>
      </p:pic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8DF01E0A-5267-DF49-9326-EE4217723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3281001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604749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FA34AAC-455D-CE4F-876A-EF0B792F2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9600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306FC97-0016-4744-9AE2-3BD1D7F1B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4806A108-AED6-5443-BAD1-D1E9388C1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5306" y="805070"/>
            <a:ext cx="4416287" cy="5178287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8" name="Titel 16">
            <a:extLst>
              <a:ext uri="{FF2B5EF4-FFF2-40B4-BE49-F238E27FC236}">
                <a16:creationId xmlns:a16="http://schemas.microsoft.com/office/drawing/2014/main" id="{28D40E83-58C6-3E4C-858A-0C57B7E75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308" y="2587650"/>
            <a:ext cx="5059019" cy="67848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D4736FA-D3E1-1E46-81AF-92747F6D2A0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6874565" y="2518352"/>
            <a:ext cx="1152000" cy="69298"/>
          </a:xfrm>
          <a:prstGeom prst="rect">
            <a:avLst/>
          </a:prstGeom>
        </p:spPr>
      </p:pic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8DF01E0A-5267-DF49-9326-EE42177230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7308" y="3281001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11726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cht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B613AE-3ADE-9348-A135-62A32CBC6E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400" y="-1"/>
            <a:ext cx="12193200" cy="68586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9A39FBC-F313-DB40-89F9-FF7C4EB01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jdelijke aanduiding voor tekst 11">
            <a:extLst>
              <a:ext uri="{FF2B5EF4-FFF2-40B4-BE49-F238E27FC236}">
                <a16:creationId xmlns:a16="http://schemas.microsoft.com/office/drawing/2014/main" id="{F99A9FEA-0476-1946-A2E3-59BAF32F8C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4565" y="805070"/>
            <a:ext cx="4416287" cy="5178287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36" name="Titel 16">
            <a:extLst>
              <a:ext uri="{FF2B5EF4-FFF2-40B4-BE49-F238E27FC236}">
                <a16:creationId xmlns:a16="http://schemas.microsoft.com/office/drawing/2014/main" id="{D5E3E37C-619E-F54C-84D3-EE5B81697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238E92E9-A9C1-634B-B181-5D4E219B46B0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75359" y="656601"/>
            <a:ext cx="1152000" cy="69298"/>
          </a:xfrm>
          <a:prstGeom prst="rect">
            <a:avLst/>
          </a:prstGeom>
        </p:spPr>
      </p:pic>
      <p:sp>
        <p:nvSpPr>
          <p:cNvPr id="38" name="Tijdelijke aanduiding voor tekst 25">
            <a:extLst>
              <a:ext uri="{FF2B5EF4-FFF2-40B4-BE49-F238E27FC236}">
                <a16:creationId xmlns:a16="http://schemas.microsoft.com/office/drawing/2014/main" id="{810C0E91-FE6D-6F46-AE0F-4C39EE763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39" name="Tijdelijke aanduiding voor tekst 27">
            <a:extLst>
              <a:ext uri="{FF2B5EF4-FFF2-40B4-BE49-F238E27FC236}">
                <a16:creationId xmlns:a16="http://schemas.microsoft.com/office/drawing/2014/main" id="{6B324E21-227F-3146-B622-6EAE2221D3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17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0" name="Tijdelijke aanduiding voor tekst 11">
            <a:extLst>
              <a:ext uri="{FF2B5EF4-FFF2-40B4-BE49-F238E27FC236}">
                <a16:creationId xmlns:a16="http://schemas.microsoft.com/office/drawing/2014/main" id="{E6F93A00-CAE9-8C44-8DA8-F8E5FA057C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10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53171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B613AE-3ADE-9348-A135-62A32CBC6E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0" y="-1"/>
            <a:ext cx="12193200" cy="6858675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A1CB8A75-D85D-7D42-9B57-A833B3BB4F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75"/>
            <a:ext cx="12193200" cy="6858675"/>
          </a:xfrm>
          <a:prstGeom prst="rect">
            <a:avLst/>
          </a:prstGeom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A74A7658-89DE-B648-B45C-26AF1A337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824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1605795-1D3B-7B40-A02F-40FDB808CF41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6945499" y="656601"/>
            <a:ext cx="1152000" cy="69298"/>
          </a:xfrm>
          <a:prstGeom prst="rect">
            <a:avLst/>
          </a:prstGeom>
        </p:spPr>
      </p:pic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A126874F-235B-FE49-90D5-3C6555F47E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824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DCE25A05-EB25-3746-B0C2-D466F6315F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93DFAE10-65FF-3F40-B337-C14460B55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824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4C1DA229-B3B4-874E-9DC5-291ACC095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30" y="805070"/>
            <a:ext cx="4416287" cy="5178287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20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1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2">
            <a:extLst>
              <a:ext uri="{FF2B5EF4-FFF2-40B4-BE49-F238E27FC236}">
                <a16:creationId xmlns:a16="http://schemas.microsoft.com/office/drawing/2014/main" id="{73DEDACA-9134-475A-91D0-BF053142B25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C50F-9806-4413-B92C-1D27CB591E83}" type="datetime1">
              <a:rPr lang="en-US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741CD96F-0DCB-462A-962C-DAB2A3042ED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5188A0B7-0B04-4A5D-A244-CB6A64F5F5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555D-F45E-4CA6-BF35-6F582AAB19E4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07803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recht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F24B224-A29C-1C42-A40D-94874B414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4DA58C2A-EAC5-E442-99B5-DCCA702D9C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+mj-lt"/>
              <a:buNone/>
              <a:defRPr/>
            </a:lvl1pPr>
          </a:lstStyle>
          <a:p>
            <a:endParaRPr lang="nl-NL"/>
          </a:p>
        </p:txBody>
      </p:sp>
      <p:sp>
        <p:nvSpPr>
          <p:cNvPr id="19" name="Titel 16">
            <a:extLst>
              <a:ext uri="{FF2B5EF4-FFF2-40B4-BE49-F238E27FC236}">
                <a16:creationId xmlns:a16="http://schemas.microsoft.com/office/drawing/2014/main" id="{F139584C-EA82-CE4F-8D9D-7F785B764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7E9C278-BF78-7E40-A7FF-48F1BF42E71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775359" y="656601"/>
            <a:ext cx="1152000" cy="69298"/>
          </a:xfrm>
          <a:prstGeom prst="rect">
            <a:avLst/>
          </a:prstGeom>
        </p:spPr>
      </p:pic>
      <p:sp>
        <p:nvSpPr>
          <p:cNvPr id="22" name="Tijdelijke aanduiding voor tekst 25">
            <a:extLst>
              <a:ext uri="{FF2B5EF4-FFF2-40B4-BE49-F238E27FC236}">
                <a16:creationId xmlns:a16="http://schemas.microsoft.com/office/drawing/2014/main" id="{786ED294-F41F-A04E-A719-2B6999C52B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384CD0D2-78D3-674E-9CAC-B6D74517A1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17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4" name="Tijdelijke aanduiding voor tekst 11">
            <a:extLst>
              <a:ext uri="{FF2B5EF4-FFF2-40B4-BE49-F238E27FC236}">
                <a16:creationId xmlns:a16="http://schemas.microsoft.com/office/drawing/2014/main" id="{46F23559-C409-5D4A-B4C2-4B0D14B11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10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3567493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76B22E8-6D13-C84D-A4BF-DAFF2E46DE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2EB8988D-8A3E-3740-9825-40D22D1CB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31680E1D-5003-4440-833F-0A1DF1D94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824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B5C285A-B16B-BB43-9B2E-20D1A3D4D01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6945499" y="656601"/>
            <a:ext cx="1152000" cy="69298"/>
          </a:xfrm>
          <a:prstGeom prst="rect">
            <a:avLst/>
          </a:prstGeom>
        </p:spPr>
      </p:pic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2198AA83-5E06-624D-B753-A4160DFCAA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824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BB616482-3B1C-044D-9E7E-FEE5313949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B3F76E06-AF34-FE46-97B0-9E13742ECD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824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2310056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76B22E8-6D13-C84D-A4BF-DAFF2E46DE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310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recht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F24B224-A29C-1C42-A40D-94874B414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el 16">
            <a:extLst>
              <a:ext uri="{FF2B5EF4-FFF2-40B4-BE49-F238E27FC236}">
                <a16:creationId xmlns:a16="http://schemas.microsoft.com/office/drawing/2014/main" id="{F139584C-EA82-CE4F-8D9D-7F785B764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7E9C278-BF78-7E40-A7FF-48F1BF42E71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775359" y="656601"/>
            <a:ext cx="1152000" cy="69298"/>
          </a:xfrm>
          <a:prstGeom prst="rect">
            <a:avLst/>
          </a:prstGeom>
        </p:spPr>
      </p:pic>
      <p:sp>
        <p:nvSpPr>
          <p:cNvPr id="22" name="Tijdelijke aanduiding voor tekst 25">
            <a:extLst>
              <a:ext uri="{FF2B5EF4-FFF2-40B4-BE49-F238E27FC236}">
                <a16:creationId xmlns:a16="http://schemas.microsoft.com/office/drawing/2014/main" id="{786ED294-F41F-A04E-A719-2B6999C52B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384CD0D2-78D3-674E-9CAC-B6D74517A1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17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4" name="Tijdelijke aanduiding voor tekst 11">
            <a:extLst>
              <a:ext uri="{FF2B5EF4-FFF2-40B4-BE49-F238E27FC236}">
                <a16:creationId xmlns:a16="http://schemas.microsoft.com/office/drawing/2014/main" id="{46F23559-C409-5D4A-B4C2-4B0D14B11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10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  <p:sp>
        <p:nvSpPr>
          <p:cNvPr id="9" name="Tijdelijke aanduiding voor grafiek 2">
            <a:extLst>
              <a:ext uri="{FF2B5EF4-FFF2-40B4-BE49-F238E27FC236}">
                <a16:creationId xmlns:a16="http://schemas.microsoft.com/office/drawing/2014/main" id="{80CEE432-816F-0444-A0B3-7A3E1F67171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637366" y="656601"/>
            <a:ext cx="4624388" cy="5333037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6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2EB8988D-8A3E-3740-9825-40D22D1CB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31680E1D-5003-4440-833F-0A1DF1D94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824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B5C285A-B16B-BB43-9B2E-20D1A3D4D01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6945499" y="656601"/>
            <a:ext cx="1152000" cy="69298"/>
          </a:xfrm>
          <a:prstGeom prst="rect">
            <a:avLst/>
          </a:prstGeom>
        </p:spPr>
      </p:pic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2198AA83-5E06-624D-B753-A4160DFCAA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824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BB616482-3B1C-044D-9E7E-FEE5313949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3" y="2421924"/>
            <a:ext cx="5178425" cy="270001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nl-NL"/>
              <a:t>TEKSTVAK</a:t>
            </a:r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B3F76E06-AF34-FE46-97B0-9E13742ECD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8242" y="5533932"/>
            <a:ext cx="3087984" cy="456374"/>
          </a:xfrm>
          <a:ln w="28575">
            <a:solidFill>
              <a:srgbClr val="D40E1B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rgbClr val="DB0000"/>
                </a:solidFill>
                <a:latin typeface="Montserrat Black" pitchFamily="2" charset="77"/>
              </a:defRPr>
            </a:lvl1pPr>
            <a:lvl5pPr marL="1828800" indent="0" algn="l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2A4DD0B9-1D3E-DD40-A755-5C277B12F5C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49300" y="656601"/>
            <a:ext cx="4624388" cy="5333037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441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F24B224-A29C-1C42-A40D-94874B414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el 16">
            <a:extLst>
              <a:ext uri="{FF2B5EF4-FFF2-40B4-BE49-F238E27FC236}">
                <a16:creationId xmlns:a16="http://schemas.microsoft.com/office/drawing/2014/main" id="{F139584C-EA82-CE4F-8D9D-7F785B764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7E9C278-BF78-7E40-A7FF-48F1BF42E71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775359" y="656601"/>
            <a:ext cx="1152000" cy="69298"/>
          </a:xfrm>
          <a:prstGeom prst="rect">
            <a:avLst/>
          </a:prstGeom>
        </p:spPr>
      </p:pic>
      <p:sp>
        <p:nvSpPr>
          <p:cNvPr id="22" name="Tijdelijke aanduiding voor tekst 25">
            <a:extLst>
              <a:ext uri="{FF2B5EF4-FFF2-40B4-BE49-F238E27FC236}">
                <a16:creationId xmlns:a16="http://schemas.microsoft.com/office/drawing/2014/main" id="{786ED294-F41F-A04E-A719-2B6999C52B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3F826A48-7AD2-8F45-B4FA-19655118A86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5318" y="2429499"/>
            <a:ext cx="10901363" cy="3419366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509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8019EDD3-0599-4E4B-A9D5-28A51A7F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3B67936-880A-7547-A1D5-152EE7087F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60" y="4078444"/>
            <a:ext cx="2395599" cy="46472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722D7288-B2F7-3B4D-BBF8-6C952A3479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8334" y="4078443"/>
            <a:ext cx="2395599" cy="46472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35AAE2A3-A702-1B41-AB2D-8275222A49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1308" y="4078443"/>
            <a:ext cx="2395599" cy="46472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8" name="Tijdelijke aanduiding voor tekst 13">
            <a:extLst>
              <a:ext uri="{FF2B5EF4-FFF2-40B4-BE49-F238E27FC236}">
                <a16:creationId xmlns:a16="http://schemas.microsoft.com/office/drawing/2014/main" id="{99771504-2D64-F240-ABCA-3377327CF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4283" y="4078443"/>
            <a:ext cx="2395599" cy="46472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77FF59E5-E921-1B48-A1E1-2868F4DE4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5359" y="4567942"/>
            <a:ext cx="2395599" cy="886262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1" name="Tijdelijke aanduiding voor tekst 13">
            <a:extLst>
              <a:ext uri="{FF2B5EF4-FFF2-40B4-BE49-F238E27FC236}">
                <a16:creationId xmlns:a16="http://schemas.microsoft.com/office/drawing/2014/main" id="{F3D169B0-DCCC-854D-BECE-E6329CC78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334" y="4559704"/>
            <a:ext cx="2395599" cy="886262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2" name="Tijdelijke aanduiding voor tekst 13">
            <a:extLst>
              <a:ext uri="{FF2B5EF4-FFF2-40B4-BE49-F238E27FC236}">
                <a16:creationId xmlns:a16="http://schemas.microsoft.com/office/drawing/2014/main" id="{19274855-1628-BE47-8D74-A6179275F9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1308" y="4567942"/>
            <a:ext cx="2395599" cy="886262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3" name="Tijdelijke aanduiding voor tekst 13">
            <a:extLst>
              <a:ext uri="{FF2B5EF4-FFF2-40B4-BE49-F238E27FC236}">
                <a16:creationId xmlns:a16="http://schemas.microsoft.com/office/drawing/2014/main" id="{89B851E5-EFEB-FD48-BA33-1FED8EED6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4282" y="4567942"/>
            <a:ext cx="2395599" cy="886262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674739E-B84E-3F4D-BAE8-1E3DADFD457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4700" y="2174788"/>
            <a:ext cx="2395538" cy="1624545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sp>
        <p:nvSpPr>
          <p:cNvPr id="25" name="Tijdelijke aanduiding voor afbeelding 3">
            <a:extLst>
              <a:ext uri="{FF2B5EF4-FFF2-40B4-BE49-F238E27FC236}">
                <a16:creationId xmlns:a16="http://schemas.microsoft.com/office/drawing/2014/main" id="{00F4CAAC-09DD-CB45-BD90-D4CDCB961D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09422" y="2174788"/>
            <a:ext cx="2395538" cy="1624545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sp>
        <p:nvSpPr>
          <p:cNvPr id="26" name="Tijdelijke aanduiding voor afbeelding 3">
            <a:extLst>
              <a:ext uri="{FF2B5EF4-FFF2-40B4-BE49-F238E27FC236}">
                <a16:creationId xmlns:a16="http://schemas.microsoft.com/office/drawing/2014/main" id="{B63404F3-156A-144E-B211-ECBC43D5A3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19671" y="2174788"/>
            <a:ext cx="2395538" cy="1624545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8B63BCEF-8146-1448-AFAB-0D3818BDF0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54393" y="2174788"/>
            <a:ext cx="2395538" cy="1624545"/>
          </a:xfrm>
        </p:spPr>
        <p:txBody>
          <a:bodyPr anchor="ctr"/>
          <a:lstStyle>
            <a:lvl1pPr algn="ctr">
              <a:defRPr/>
            </a:lvl1pPr>
          </a:lstStyle>
          <a:p>
            <a:endParaRPr lang="nl-NL"/>
          </a:p>
        </p:txBody>
      </p:sp>
      <p:sp>
        <p:nvSpPr>
          <p:cNvPr id="34" name="Titel 16">
            <a:extLst>
              <a:ext uri="{FF2B5EF4-FFF2-40B4-BE49-F238E27FC236}">
                <a16:creationId xmlns:a16="http://schemas.microsoft.com/office/drawing/2014/main" id="{19C151F3-72EE-6E4F-97AA-AF3D705CD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102" y="725899"/>
            <a:ext cx="5059019" cy="67848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8722D6BF-847A-6E4B-A950-69D641807A55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775359" y="656601"/>
            <a:ext cx="1152000" cy="69298"/>
          </a:xfrm>
          <a:prstGeom prst="rect">
            <a:avLst/>
          </a:prstGeom>
        </p:spPr>
      </p:pic>
      <p:sp>
        <p:nvSpPr>
          <p:cNvPr id="36" name="Tijdelijke aanduiding voor tekst 25">
            <a:extLst>
              <a:ext uri="{FF2B5EF4-FFF2-40B4-BE49-F238E27FC236}">
                <a16:creationId xmlns:a16="http://schemas.microsoft.com/office/drawing/2014/main" id="{64CF6357-77FC-AF4C-9124-716458EE8C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102" y="1419250"/>
            <a:ext cx="4322762" cy="5969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457200" indent="0">
              <a:buNone/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5pPr marL="1828800" indent="0"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134628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C465A0B7-4A32-2A44-9CDF-C60B6CC02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08C2631-048C-AA43-98EC-4CBD291EF6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29FC98F2-6A77-A04D-932B-FBF0FB2D0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114797"/>
            <a:ext cx="10515600" cy="675850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A50E3E0-1E43-CA43-B9FE-16F1E9D9DF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831113"/>
            <a:ext cx="6662738" cy="63023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B8E4AC4-53DC-EE4E-AFC8-DE6F51265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45561"/>
            <a:ext cx="4843505" cy="2968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8E93B6CE-B333-8444-82FE-FCBF91856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4528922"/>
            <a:ext cx="4843505" cy="1204612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95118939-D086-C84C-9557-36F651E20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0295" y="4139471"/>
            <a:ext cx="4843505" cy="2968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F18C227E-5AA5-BA46-A9BC-52EF650CA1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0294" y="4522832"/>
            <a:ext cx="4843505" cy="1204612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8972D02-A6F7-724D-8C00-76C441617783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944769" y="1052466"/>
            <a:ext cx="1152000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1D16561-4A93-624C-BFCA-F1022A4E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0C7E-4923-F747-A2EF-79FA13705EB2}" type="datetimeFigureOut">
              <a:rPr lang="nl-NL" smtClean="0"/>
              <a:t>20-6-2022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80A3C9-96D2-B24A-9133-F23A64F0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3C63C8-E8F4-394C-A60B-9484BF6E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5760-AEF7-5F40-835A-440891713E63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CB89A2-5BE8-F34B-B729-47CFA0DC3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104255A-4045-D54A-8FBF-32FF3766E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BA770A8-40AC-FE4F-85A4-5B1882F2D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7724" y="989765"/>
            <a:ext cx="2196547" cy="988701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3A9B8581-9E10-E54A-A548-AC84ACAC37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2968230"/>
            <a:ext cx="10515600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/>
              <a:t>TITEL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3AE777-08CE-1C4C-8943-BFBBCE8AD723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 flipV="1">
            <a:off x="5519997" y="2896230"/>
            <a:ext cx="1152000" cy="72000"/>
          </a:xfrm>
          <a:prstGeom prst="rect">
            <a:avLst/>
          </a:prstGeom>
        </p:spPr>
      </p:pic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8CA3B696-B236-D449-99A7-18155A719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2840" y="4583264"/>
            <a:ext cx="2506317" cy="365125"/>
          </a:xfrm>
          <a:ln w="28575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Montserrat Black" pitchFamily="2" charset="77"/>
              </a:defRPr>
            </a:lvl1pPr>
            <a:lvl5pPr marL="1828800" indent="0" algn="ctr">
              <a:buFontTx/>
              <a:buNone/>
              <a:defRPr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nl-NL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194687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Nieuwe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28588" indent="-128588">
              <a:buFontTx/>
              <a:buBlip>
                <a:blip r:embed="rId2"/>
              </a:buBlip>
              <a:defRPr/>
            </a:lvl1pPr>
            <a:lvl2pPr marL="385763" indent="-128588">
              <a:buFontTx/>
              <a:buBlip>
                <a:blip r:embed="rId2"/>
              </a:buBlip>
              <a:defRPr/>
            </a:lvl2pPr>
            <a:lvl3pPr marL="642938" indent="-128588">
              <a:buFontTx/>
              <a:buBlip>
                <a:blip r:embed="rId2"/>
              </a:buBlip>
              <a:defRPr/>
            </a:lvl3pPr>
            <a:lvl4pPr marL="900113" indent="-128588">
              <a:buFontTx/>
              <a:buBlip>
                <a:blip r:embed="rId2"/>
              </a:buBlip>
              <a:defRPr/>
            </a:lvl4pPr>
            <a:lvl5pPr marL="1157288" indent="-128588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B826-BE78-4572-BB3F-9A1975AFED81}" type="datetimeFigureOut">
              <a:rPr lang="nl-NL" smtClean="0"/>
              <a:t>20-6-2022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53699-71EB-4B2E-8D1E-E582FC55BA5D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446645" y="5914513"/>
            <a:ext cx="2319931" cy="88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/>
          </a:p>
        </p:txBody>
      </p:sp>
    </p:spTree>
    <p:extLst>
      <p:ext uri="{BB962C8B-B14F-4D97-AF65-F5344CB8AC3E}">
        <p14:creationId xmlns:p14="http://schemas.microsoft.com/office/powerpoint/2010/main" val="311396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3" descr="logo lumc_BLOKJES_PPT_20 mm NL.pdf">
            <a:extLst>
              <a:ext uri="{FF2B5EF4-FFF2-40B4-BE49-F238E27FC236}">
                <a16:creationId xmlns:a16="http://schemas.microsoft.com/office/drawing/2014/main" id="{D9D04E6B-2764-4FAF-9FB4-A07C8463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75" y="280988"/>
            <a:ext cx="7683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1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atum 2">
            <a:extLst>
              <a:ext uri="{FF2B5EF4-FFF2-40B4-BE49-F238E27FC236}">
                <a16:creationId xmlns:a16="http://schemas.microsoft.com/office/drawing/2014/main" id="{36CDAB96-B1FE-447A-B87B-EAD54816054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A081A-4873-44A9-A6CA-9EF435F7746C}" type="datetime1">
              <a:rPr lang="en-US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7" name="Tijdelijke aanduiding voor voettekst 3">
            <a:extLst>
              <a:ext uri="{FF2B5EF4-FFF2-40B4-BE49-F238E27FC236}">
                <a16:creationId xmlns:a16="http://schemas.microsoft.com/office/drawing/2014/main" id="{2486340C-E6EF-485E-A370-E7019CEFEF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6B1564F3-4DFF-430E-8D60-691C13EF46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0B3A-5C20-4FB6-9E05-90921EDC38F4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17900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63205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EED0D-3869-443B-B669-E439E823D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E8211A-073C-4B10-88CD-51D37E9EA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ABF994-66AF-4830-8C19-57B8877D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8936-E0C4-4B74-99C5-BFD6AC614E04}" type="datetimeFigureOut">
              <a:rPr lang="nl-NL" smtClean="0"/>
              <a:t>20-6-2022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3A9305-BFB8-42B2-AB75-B30728F4C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FEA3E9-97D3-4728-97ED-EB923F70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323CF-516B-47A8-B603-00E0E7E7A1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62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6C82B7-893E-46A5-AD44-B28BAE9B3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466138" y="6553200"/>
            <a:ext cx="3344862" cy="304800"/>
          </a:xfr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4D0CE3-DAEB-48BB-AF24-9648E20A9460}" type="datetime1">
              <a:rPr lang="en-US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52F67D-067C-4C1C-9B26-FF7C2D1DD2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44B23-51DC-4FA8-B927-89C335EDEF48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D770F-A546-4974-ABE9-7EF793FC590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58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3" descr="logo lumc_BLOKJES_PPT_20 mm NL.pdf">
            <a:extLst>
              <a:ext uri="{FF2B5EF4-FFF2-40B4-BE49-F238E27FC236}">
                <a16:creationId xmlns:a16="http://schemas.microsoft.com/office/drawing/2014/main" id="{6C2D19D1-BBD7-4A42-A85E-081484A4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75" y="280988"/>
            <a:ext cx="7683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2CA22-7AFF-43E3-895C-2CEEDC49B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466138" y="6553200"/>
            <a:ext cx="3344862" cy="304800"/>
          </a:xfr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0A07269-3445-4022-ACDD-80F63CE8A449}" type="datetime1">
              <a:rPr lang="en-US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05733D-FCF8-4CC1-B9A1-92F22E79B3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5D44-8F2B-469A-9CE0-B215452ACC3D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3FAB28-D514-4115-8588-E2DE0AC9EB0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8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3">
            <a:extLst>
              <a:ext uri="{FF2B5EF4-FFF2-40B4-BE49-F238E27FC236}">
                <a16:creationId xmlns:a16="http://schemas.microsoft.com/office/drawing/2014/main" id="{2CFB0DC8-B773-4115-811B-0F827FBB3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760414"/>
            <a:ext cx="11055349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0"/>
            <a:ext cx="8699500" cy="50164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25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3">
            <a:extLst>
              <a:ext uri="{FF2B5EF4-FFF2-40B4-BE49-F238E27FC236}">
                <a16:creationId xmlns:a16="http://schemas.microsoft.com/office/drawing/2014/main" id="{93E00F75-3056-4143-83FB-BC8BDFFE4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460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55652" y="1144589"/>
            <a:ext cx="5338233" cy="51133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6480044" y="1144589"/>
            <a:ext cx="5338233" cy="51133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6289B4-A508-4B23-B920-1759E374CD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68689-A630-4316-BCBE-25D7133556FD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6">
            <a:extLst>
              <a:ext uri="{FF2B5EF4-FFF2-40B4-BE49-F238E27FC236}">
                <a16:creationId xmlns:a16="http://schemas.microsoft.com/office/drawing/2014/main" id="{6E05F1ED-D4A3-4CD7-BEF3-65602C23E5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8F0AE-38C8-4A80-BC64-79B94E2E70D5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416B01B-41FE-42F8-9586-A13C7A322AC7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9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652" y="1135064"/>
            <a:ext cx="5338233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649" y="2174875"/>
            <a:ext cx="5338235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70651" y="1135064"/>
            <a:ext cx="5339507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470651" y="2174875"/>
            <a:ext cx="5339507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1"/>
            <a:ext cx="8744708" cy="85407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CD3597D-E3EC-41FE-A114-E7D717CA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1ABC5-C1A0-4ED3-9834-3579B857E800}" type="datetime1">
              <a:rPr lang="en-US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8" name="Tijdelijke aanduiding voor dianummer 8">
            <a:extLst>
              <a:ext uri="{FF2B5EF4-FFF2-40B4-BE49-F238E27FC236}">
                <a16:creationId xmlns:a16="http://schemas.microsoft.com/office/drawing/2014/main" id="{72BB395A-F09C-4D20-961F-E526107FF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839CB-93A0-40D9-91EA-765A82F087E4}" type="slidenum">
              <a:rPr lang="en-GB" altLang="nl-NL"/>
              <a:pPr>
                <a:defRPr/>
              </a:pPr>
              <a:t>‹nr.›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CF25818-7A33-43F7-A032-B0EF9FC5BB5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1739900" y="6553200"/>
            <a:ext cx="6278563" cy="304800"/>
          </a:xfrm>
        </p:spPr>
        <p:txBody>
          <a:bodyPr/>
          <a:lstStyle>
            <a:lvl1pPr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1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839B481-92EB-41C8-9A69-C9897BFDB9DF}"/>
              </a:ext>
            </a:extLst>
          </p:cNvPr>
          <p:cNvSpPr/>
          <p:nvPr/>
        </p:nvSpPr>
        <p:spPr bwMode="auto">
          <a:xfrm>
            <a:off x="10669588" y="6553200"/>
            <a:ext cx="1522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 sz="2400">
              <a:latin typeface="Times" charset="0"/>
              <a:ea typeface="ＭＳ Ｐゴシック" charset="0"/>
            </a:endParaRPr>
          </a:p>
        </p:txBody>
      </p:sp>
      <p:sp>
        <p:nvSpPr>
          <p:cNvPr id="1027" name="Rechthoek 10">
            <a:extLst>
              <a:ext uri="{FF2B5EF4-FFF2-40B4-BE49-F238E27FC236}">
                <a16:creationId xmlns:a16="http://schemas.microsoft.com/office/drawing/2014/main" id="{689634D7-0B31-4D69-8307-53D908E5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53200"/>
            <a:ext cx="9145588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28" name="Rechthoek 11">
            <a:extLst>
              <a:ext uri="{FF2B5EF4-FFF2-40B4-BE49-F238E27FC236}">
                <a16:creationId xmlns:a16="http://schemas.microsoft.com/office/drawing/2014/main" id="{6517FCA8-200B-48FC-A958-D4E44A532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29" name="Rechthoek 12">
            <a:extLst>
              <a:ext uri="{FF2B5EF4-FFF2-40B4-BE49-F238E27FC236}">
                <a16:creationId xmlns:a16="http://schemas.microsoft.com/office/drawing/2014/main" id="{7ACCB96D-88E4-4829-B8C3-ED5719236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763" y="6553200"/>
            <a:ext cx="1520825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nl-NL" altLang="nl-NL" sz="240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655894-3440-486A-81F4-FE41C9890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144588"/>
            <a:ext cx="11055350" cy="51133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79BFF3-170D-4428-A157-C7845C7CBB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9588" y="6553200"/>
            <a:ext cx="1141412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DF810E1-BBC0-4962-9A7F-9491F607A7DF}" type="datetime1">
              <a:rPr lang="en-US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794FFF-C241-46C1-9483-6F567035DD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1963" y="6553200"/>
            <a:ext cx="62769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E954DC-A793-41D4-AF55-3BA57B9D1E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" y="6553200"/>
            <a:ext cx="7239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1D4B71B9-E3AC-4466-A2BE-BBFB09231D3F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B3ADA51-79A7-4F4B-8E17-0E3AE23B4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86995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+mn-lt"/>
          <a:ea typeface="+mn-ea"/>
        </a:defRPr>
      </a:lvl2pPr>
      <a:lvl3pPr marL="358775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>
          <a:solidFill>
            <a:srgbClr val="000000"/>
          </a:solidFill>
          <a:latin typeface="+mn-lt"/>
          <a:ea typeface="+mn-ea"/>
        </a:defRPr>
      </a:lvl3pPr>
      <a:lvl4pPr marL="719138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>
          <a:solidFill>
            <a:srgbClr val="000000"/>
          </a:solidFill>
          <a:latin typeface="+mn-lt"/>
          <a:ea typeface="+mn-ea"/>
        </a:defRPr>
      </a:lvl4pPr>
      <a:lvl5pPr marL="10795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>
          <a:solidFill>
            <a:srgbClr val="000000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B80E971-06A2-8448-A0B7-A7677B79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970C41-A7CB-374E-8A61-3D35C5259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C1D9AB-BB19-1441-B5AC-75495DC64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FD70C7E-4923-F747-A2EF-79FA13705EB2}" type="datetimeFigureOut">
              <a:rPr lang="nl-NL" smtClean="0"/>
              <a:pPr/>
              <a:t>20-6-2022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4E71DF-9990-3348-8597-11E72DCC5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D29E46-850C-E642-BCC8-3B2287C13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2805760-AEF7-5F40-835A-440891713E6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6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>
            <a:extLst>
              <a:ext uri="{FF2B5EF4-FFF2-40B4-BE49-F238E27FC236}">
                <a16:creationId xmlns:a16="http://schemas.microsoft.com/office/drawing/2014/main" id="{63B09539-1AEC-40BE-A78E-0F9863BFD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9900" y="2781300"/>
            <a:ext cx="6037263" cy="34766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nl-NL" dirty="0"/>
              <a:t>Prof </a:t>
            </a:r>
            <a:r>
              <a:rPr lang="nl-NL" dirty="0" err="1"/>
              <a:t>dr</a:t>
            </a:r>
            <a:r>
              <a:rPr lang="nl-NL" dirty="0"/>
              <a:t> Bert van Hemert</a:t>
            </a:r>
            <a:endParaRPr lang="LID4096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00ED1E-456A-40FB-B183-805F6741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1431925"/>
            <a:ext cx="10428287" cy="1144588"/>
          </a:xfrm>
        </p:spPr>
        <p:txBody>
          <a:bodyPr/>
          <a:lstStyle/>
          <a:p>
            <a:pPr>
              <a:defRPr/>
            </a:pPr>
            <a:r>
              <a:rPr lang="en-US" dirty="0"/>
              <a:t>Incidence of suicide over time - How to turn the tide? </a:t>
            </a:r>
            <a:endParaRPr lang="LID4096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E01D4676-6F97-41E6-AAF7-416C1D2A6E9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39900" y="4633913"/>
            <a:ext cx="6040438" cy="41592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nl-NL" dirty="0"/>
              <a:t>Leiden University </a:t>
            </a:r>
            <a:r>
              <a:rPr lang="nl-NL" dirty="0" err="1"/>
              <a:t>Medical</a:t>
            </a:r>
            <a:r>
              <a:rPr lang="nl-NL" dirty="0"/>
              <a:t> Centre</a:t>
            </a:r>
            <a:endParaRPr lang="LID4096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4F48A7B4-A07E-43FD-A5EE-49FEE4E8DAC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739900" y="5049838"/>
            <a:ext cx="6059488" cy="41433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nl-NL" dirty="0" err="1"/>
              <a:t>Department</a:t>
            </a:r>
            <a:r>
              <a:rPr lang="nl-NL" dirty="0"/>
              <a:t> of </a:t>
            </a:r>
            <a:r>
              <a:rPr lang="nl-NL" dirty="0" err="1"/>
              <a:t>Psychiatry</a:t>
            </a:r>
            <a:endParaRPr lang="LID4096" dirty="0"/>
          </a:p>
        </p:txBody>
      </p:sp>
      <p:sp>
        <p:nvSpPr>
          <p:cNvPr id="18440" name="Tijdelijke aanduiding voor datum 2">
            <a:extLst>
              <a:ext uri="{FF2B5EF4-FFF2-40B4-BE49-F238E27FC236}">
                <a16:creationId xmlns:a16="http://schemas.microsoft.com/office/drawing/2014/main" id="{556BE62B-3EBF-4314-9607-6E654C718461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11050588" y="6553200"/>
            <a:ext cx="11414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fld id="{328B8D5D-8358-4534-B08B-EA6D3977C3A7}" type="datetime1">
              <a:rPr lang="en-US" altLang="nl-NL" sz="1800" smtClean="0"/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t>6/20/2022</a:t>
            </a:fld>
            <a:endParaRPr lang="en-GB" altLang="nl-NL" sz="1800"/>
          </a:p>
        </p:txBody>
      </p:sp>
      <p:sp>
        <p:nvSpPr>
          <p:cNvPr id="18441" name="Tijdelijke aanduiding voor voettekst 3">
            <a:extLst>
              <a:ext uri="{FF2B5EF4-FFF2-40B4-BE49-F238E27FC236}">
                <a16:creationId xmlns:a16="http://schemas.microsoft.com/office/drawing/2014/main" id="{BA804E6A-A838-44B7-9541-B4C9C1106D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53200"/>
            <a:ext cx="62769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nl-NL" sz="1800"/>
              <a:t>RvT nov 2017</a:t>
            </a:r>
          </a:p>
        </p:txBody>
      </p:sp>
      <p:sp>
        <p:nvSpPr>
          <p:cNvPr id="18442" name="Tijdelijke aanduiding voor dianummer 4">
            <a:extLst>
              <a:ext uri="{FF2B5EF4-FFF2-40B4-BE49-F238E27FC236}">
                <a16:creationId xmlns:a16="http://schemas.microsoft.com/office/drawing/2014/main" id="{B575A2F8-202F-44ED-B412-E938FFF94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553200"/>
            <a:ext cx="7239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fld id="{AF6A853B-1A3F-4DD2-B502-62C62673DF99}" type="slidenum">
              <a:rPr lang="en-GB" altLang="nl-NL" sz="1800" smtClean="0"/>
              <a:pPr eaLnBrk="0" hangingPunct="0"/>
              <a:t>1</a:t>
            </a:fld>
            <a:endParaRPr lang="en-GB" altLang="nl-NL" sz="18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B5EEC04-AAA1-D9E4-2DFC-C3AB9EFA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56" y="2224087"/>
            <a:ext cx="2705100" cy="424815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12B6D-A532-4C64-B71E-324D47C2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Adjusted</a:t>
            </a:r>
            <a:r>
              <a:rPr lang="nl-NL" dirty="0"/>
              <a:t> </a:t>
            </a:r>
            <a:r>
              <a:rPr lang="nl-NL" dirty="0" err="1"/>
              <a:t>suicide</a:t>
            </a:r>
            <a:r>
              <a:rPr lang="nl-NL" dirty="0"/>
              <a:t> </a:t>
            </a:r>
            <a:r>
              <a:rPr lang="nl-NL" dirty="0" err="1"/>
              <a:t>incidence</a:t>
            </a:r>
            <a:r>
              <a:rPr lang="nl-NL" dirty="0"/>
              <a:t> 1950-2021 – 5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moving</a:t>
            </a:r>
            <a:r>
              <a:rPr lang="nl-NL" dirty="0"/>
              <a:t> </a:t>
            </a:r>
            <a:r>
              <a:rPr lang="nl-NL" dirty="0" err="1"/>
              <a:t>average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537CF0-70B5-4E34-BF01-9519207D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9C5BAD-8BCF-438A-AD94-F943FDAB7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10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9E3AB-8DF7-4A6B-9D73-D6005E2A3E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2E5BACFA-D242-4140-934D-DF379EEA1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789501"/>
              </p:ext>
            </p:extLst>
          </p:nvPr>
        </p:nvGraphicFramePr>
        <p:xfrm>
          <a:off x="755651" y="1151933"/>
          <a:ext cx="9121936" cy="526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292D235E-A74A-F713-F305-E9BCC3A334B3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55359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537CF0-70B5-4E34-BF01-9519207D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9C5BAD-8BCF-438A-AD94-F943FDAB7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11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19E3AB-8DF7-4A6B-9D73-D6005E2A3E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2E5BACFA-D242-4140-934D-DF379EEA1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646206"/>
              </p:ext>
            </p:extLst>
          </p:nvPr>
        </p:nvGraphicFramePr>
        <p:xfrm>
          <a:off x="755651" y="1151933"/>
          <a:ext cx="9121936" cy="526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91EA44A-96B6-5E64-AD40-8B392B44FD83}"/>
              </a:ext>
            </a:extLst>
          </p:cNvPr>
          <p:cNvCxnSpPr/>
          <p:nvPr/>
        </p:nvCxnSpPr>
        <p:spPr bwMode="auto">
          <a:xfrm>
            <a:off x="1562208" y="3833248"/>
            <a:ext cx="2017901" cy="0"/>
          </a:xfrm>
          <a:prstGeom prst="line">
            <a:avLst/>
          </a:prstGeom>
          <a:ln w="34925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A3DB17B9-8A9A-6EFB-E32E-8B9E760AB505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0912" y="2945219"/>
            <a:ext cx="2232837" cy="1010093"/>
          </a:xfrm>
          <a:prstGeom prst="line">
            <a:avLst/>
          </a:prstGeom>
          <a:ln w="3492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CA430FA3-947B-7684-C910-F6691682C2F4}"/>
              </a:ext>
            </a:extLst>
          </p:cNvPr>
          <p:cNvCxnSpPr>
            <a:cxnSpLocks/>
          </p:cNvCxnSpPr>
          <p:nvPr/>
        </p:nvCxnSpPr>
        <p:spPr bwMode="auto">
          <a:xfrm>
            <a:off x="4859079" y="2982433"/>
            <a:ext cx="1520456" cy="972879"/>
          </a:xfrm>
          <a:prstGeom prst="line">
            <a:avLst/>
          </a:prstGeom>
          <a:ln w="3492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FE11C89-2BBE-BA26-C267-62DEF919CB49}"/>
              </a:ext>
            </a:extLst>
          </p:cNvPr>
          <p:cNvCxnSpPr>
            <a:cxnSpLocks/>
          </p:cNvCxnSpPr>
          <p:nvPr/>
        </p:nvCxnSpPr>
        <p:spPr bwMode="auto">
          <a:xfrm>
            <a:off x="5640572" y="3609753"/>
            <a:ext cx="2377891" cy="425303"/>
          </a:xfrm>
          <a:prstGeom prst="line">
            <a:avLst/>
          </a:prstGeom>
          <a:ln w="34925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764F3D9D-3D48-A7C3-9906-94752C52DA22}"/>
              </a:ext>
            </a:extLst>
          </p:cNvPr>
          <p:cNvCxnSpPr>
            <a:cxnSpLocks/>
          </p:cNvCxnSpPr>
          <p:nvPr/>
        </p:nvCxnSpPr>
        <p:spPr bwMode="auto">
          <a:xfrm flipV="1">
            <a:off x="7453423" y="3503428"/>
            <a:ext cx="1392865" cy="531628"/>
          </a:xfrm>
          <a:prstGeom prst="line">
            <a:avLst/>
          </a:prstGeom>
          <a:ln w="3492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AF31F4C5-8652-6AF0-6904-993012564161}"/>
              </a:ext>
            </a:extLst>
          </p:cNvPr>
          <p:cNvCxnSpPr>
            <a:cxnSpLocks/>
          </p:cNvCxnSpPr>
          <p:nvPr/>
        </p:nvCxnSpPr>
        <p:spPr bwMode="auto">
          <a:xfrm>
            <a:off x="8018463" y="3657600"/>
            <a:ext cx="827825" cy="95693"/>
          </a:xfrm>
          <a:prstGeom prst="line">
            <a:avLst/>
          </a:prstGeom>
          <a:ln w="34925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7377836C-8DE7-B167-D199-D513FBB99ADE}"/>
              </a:ext>
            </a:extLst>
          </p:cNvPr>
          <p:cNvCxnSpPr>
            <a:cxnSpLocks/>
          </p:cNvCxnSpPr>
          <p:nvPr/>
        </p:nvCxnSpPr>
        <p:spPr bwMode="auto">
          <a:xfrm>
            <a:off x="3354575" y="1743740"/>
            <a:ext cx="0" cy="3524693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B478C3A6-10E3-3E08-F154-20BFA490F2D8}"/>
              </a:ext>
            </a:extLst>
          </p:cNvPr>
          <p:cNvCxnSpPr>
            <a:cxnSpLocks/>
          </p:cNvCxnSpPr>
          <p:nvPr/>
        </p:nvCxnSpPr>
        <p:spPr bwMode="auto">
          <a:xfrm>
            <a:off x="4990214" y="1757918"/>
            <a:ext cx="0" cy="3524693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624C4FCD-0374-A8C5-E5C4-C70702968ACA}"/>
              </a:ext>
            </a:extLst>
          </p:cNvPr>
          <p:cNvCxnSpPr>
            <a:cxnSpLocks/>
          </p:cNvCxnSpPr>
          <p:nvPr/>
        </p:nvCxnSpPr>
        <p:spPr bwMode="auto">
          <a:xfrm>
            <a:off x="5902843" y="1734886"/>
            <a:ext cx="0" cy="3524693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CC3B59D7-7011-12FE-5BB6-1B5B4E58A794}"/>
              </a:ext>
            </a:extLst>
          </p:cNvPr>
          <p:cNvCxnSpPr>
            <a:cxnSpLocks/>
          </p:cNvCxnSpPr>
          <p:nvPr/>
        </p:nvCxnSpPr>
        <p:spPr bwMode="auto">
          <a:xfrm>
            <a:off x="7618229" y="1734886"/>
            <a:ext cx="0" cy="3524693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1383E287-025B-6BDC-2A4A-1F1B98429B92}"/>
              </a:ext>
            </a:extLst>
          </p:cNvPr>
          <p:cNvCxnSpPr>
            <a:cxnSpLocks/>
          </p:cNvCxnSpPr>
          <p:nvPr/>
        </p:nvCxnSpPr>
        <p:spPr bwMode="auto">
          <a:xfrm>
            <a:off x="8339470" y="1745518"/>
            <a:ext cx="0" cy="3524693"/>
          </a:xfrm>
          <a:prstGeom prst="line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el 1">
            <a:extLst>
              <a:ext uri="{FF2B5EF4-FFF2-40B4-BE49-F238E27FC236}">
                <a16:creationId xmlns:a16="http://schemas.microsoft.com/office/drawing/2014/main" id="{9A2239B9-A34B-B044-C359-3E3CD175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0"/>
            <a:ext cx="8699500" cy="854075"/>
          </a:xfrm>
        </p:spPr>
        <p:txBody>
          <a:bodyPr/>
          <a:lstStyle/>
          <a:p>
            <a:r>
              <a:rPr lang="nl-NL" dirty="0"/>
              <a:t>Trends in </a:t>
            </a:r>
            <a:r>
              <a:rPr lang="nl-NL" dirty="0" err="1"/>
              <a:t>suicide</a:t>
            </a:r>
            <a:r>
              <a:rPr lang="nl-NL" dirty="0"/>
              <a:t> </a:t>
            </a:r>
            <a:r>
              <a:rPr lang="nl-NL" dirty="0" err="1"/>
              <a:t>incidence</a:t>
            </a:r>
            <a:r>
              <a:rPr lang="nl-NL" dirty="0"/>
              <a:t> 1950-2021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D818AE19-82C7-AC98-BC35-E2EA5F5D9F50}"/>
              </a:ext>
            </a:extLst>
          </p:cNvPr>
          <p:cNvSpPr txBox="1"/>
          <p:nvPr/>
        </p:nvSpPr>
        <p:spPr>
          <a:xfrm>
            <a:off x="3030280" y="1360966"/>
            <a:ext cx="6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1968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68B999E2-2ECD-34C8-A2B0-651B58344598}"/>
              </a:ext>
            </a:extLst>
          </p:cNvPr>
          <p:cNvSpPr txBox="1"/>
          <p:nvPr/>
        </p:nvSpPr>
        <p:spPr>
          <a:xfrm>
            <a:off x="7297493" y="1359200"/>
            <a:ext cx="6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2008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145BE328-1434-56D4-DB64-BBE029CD8F86}"/>
              </a:ext>
            </a:extLst>
          </p:cNvPr>
          <p:cNvSpPr txBox="1"/>
          <p:nvPr/>
        </p:nvSpPr>
        <p:spPr>
          <a:xfrm>
            <a:off x="4639356" y="1360159"/>
            <a:ext cx="6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8000"/>
                </a:solidFill>
              </a:rPr>
              <a:t>1984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FE3AD4B8-3085-48E1-A5C9-5133CEBD3496}"/>
              </a:ext>
            </a:extLst>
          </p:cNvPr>
          <p:cNvSpPr txBox="1"/>
          <p:nvPr/>
        </p:nvSpPr>
        <p:spPr>
          <a:xfrm>
            <a:off x="5567951" y="1365554"/>
            <a:ext cx="6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8000"/>
                </a:solidFill>
              </a:rPr>
              <a:t>1992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E029E685-6FB9-54FA-2EF6-10FD5C88E5B1}"/>
              </a:ext>
            </a:extLst>
          </p:cNvPr>
          <p:cNvSpPr txBox="1"/>
          <p:nvPr/>
        </p:nvSpPr>
        <p:spPr>
          <a:xfrm>
            <a:off x="7995722" y="1353149"/>
            <a:ext cx="6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8000"/>
                </a:solidFill>
              </a:rPr>
              <a:t>2015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965B5DA-7586-F18A-E1E3-3848811326C6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90422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6D58DAF-3F86-EF3C-4ECA-BD0808C2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suicide</a:t>
            </a:r>
            <a:r>
              <a:rPr lang="nl-NL" dirty="0"/>
              <a:t> prevention policy 1968-1984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D71C0FA-B458-DB10-81AF-68D7F54B8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2" y="1144589"/>
            <a:ext cx="5567656" cy="5113337"/>
          </a:xfrm>
        </p:spPr>
        <p:txBody>
          <a:bodyPr/>
          <a:lstStyle/>
          <a:p>
            <a:r>
              <a:rPr lang="nl-NL" dirty="0"/>
              <a:t>???</a:t>
            </a:r>
          </a:p>
          <a:p>
            <a:endParaRPr lang="nl-NL" sz="1600" dirty="0"/>
          </a:p>
          <a:p>
            <a:r>
              <a:rPr lang="nl-NL" b="1" dirty="0"/>
              <a:t>Dutch prime ministers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Zijlstra, de Jong, Biesheuvel, den Uyl, van Agt</a:t>
            </a:r>
          </a:p>
          <a:p>
            <a:endParaRPr lang="nl-NL" sz="1600" dirty="0"/>
          </a:p>
          <a:p>
            <a:r>
              <a:rPr lang="nl-NL" b="1" dirty="0"/>
              <a:t>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Nixon, Carter, Reagan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End of US </a:t>
            </a:r>
            <a:r>
              <a:rPr lang="nl-NL" dirty="0" err="1"/>
              <a:t>involvement</a:t>
            </a:r>
            <a:r>
              <a:rPr lang="nl-NL" dirty="0"/>
              <a:t> in Vietnam (1974)</a:t>
            </a:r>
          </a:p>
          <a:p>
            <a:endParaRPr lang="nl-NL" sz="1600" dirty="0"/>
          </a:p>
          <a:p>
            <a:r>
              <a:rPr lang="nl-NL" b="1" dirty="0" err="1"/>
              <a:t>Popular</a:t>
            </a:r>
            <a:r>
              <a:rPr lang="nl-NL" b="1" dirty="0"/>
              <a:t> </a:t>
            </a:r>
            <a:r>
              <a:rPr lang="nl-NL" b="1" dirty="0" err="1"/>
              <a:t>music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Beatles - White album (1968)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Talking</a:t>
            </a:r>
            <a:r>
              <a:rPr lang="nl-NL" dirty="0"/>
              <a:t> </a:t>
            </a:r>
            <a:r>
              <a:rPr lang="nl-NL" dirty="0" err="1"/>
              <a:t>heads</a:t>
            </a:r>
            <a:r>
              <a:rPr lang="nl-NL" dirty="0"/>
              <a:t> – Stop making </a:t>
            </a:r>
            <a:r>
              <a:rPr lang="nl-NL" dirty="0" err="1"/>
              <a:t>sensen</a:t>
            </a:r>
            <a:r>
              <a:rPr lang="nl-NL" dirty="0"/>
              <a:t> (1984)</a:t>
            </a:r>
          </a:p>
          <a:p>
            <a:endParaRPr lang="nl-NL" sz="1600" dirty="0"/>
          </a:p>
          <a:p>
            <a:r>
              <a:rPr lang="nl-NL" b="1" dirty="0" err="1"/>
              <a:t>Economy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Steady </a:t>
            </a:r>
            <a:r>
              <a:rPr lang="nl-NL" dirty="0" err="1"/>
              <a:t>growth</a:t>
            </a:r>
            <a:r>
              <a:rPr lang="nl-NL" dirty="0"/>
              <a:t> in stock market; </a:t>
            </a:r>
            <a:r>
              <a:rPr lang="nl-NL" dirty="0" err="1"/>
              <a:t>Inflation</a:t>
            </a:r>
            <a:r>
              <a:rPr lang="nl-NL" dirty="0"/>
              <a:t> 4 – 14%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F97A8C-84FF-4C5B-1D58-0F2DF0041A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78D959-A297-0F74-D91C-380AEFEBCF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12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3AADE2-257F-48F4-755F-2E30541FDE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6514B8-1EC6-603F-3994-F5696118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70" y="1285990"/>
            <a:ext cx="2599882" cy="48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3304330-D949-EC97-9244-7A4F774BC689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949285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6D58DAF-3F86-EF3C-4ECA-BD0808C2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suicide</a:t>
            </a:r>
            <a:r>
              <a:rPr lang="nl-NL" dirty="0"/>
              <a:t> prevention policy 1984-2008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D71C0FA-B458-DB10-81AF-68D7F54B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1984 WHO-policy </a:t>
            </a:r>
            <a:r>
              <a:rPr lang="nl-NL" dirty="0" err="1"/>
              <a:t>signed</a:t>
            </a:r>
            <a:r>
              <a:rPr lang="nl-NL" dirty="0"/>
              <a:t> </a:t>
            </a:r>
            <a:r>
              <a:rPr lang="nl-NL" dirty="0" err="1"/>
              <a:t>bu</a:t>
            </a:r>
            <a:r>
              <a:rPr lang="nl-NL" dirty="0"/>
              <a:t> European </a:t>
            </a:r>
            <a:r>
              <a:rPr lang="nl-NL" dirty="0" err="1"/>
              <a:t>countries</a:t>
            </a:r>
            <a:endParaRPr lang="nl-NL" dirty="0"/>
          </a:p>
          <a:p>
            <a:r>
              <a:rPr lang="nl-NL" dirty="0"/>
              <a:t>1986 National Health council report on </a:t>
            </a:r>
            <a:r>
              <a:rPr lang="nl-NL" dirty="0" err="1"/>
              <a:t>suicide</a:t>
            </a:r>
            <a:endParaRPr lang="nl-NL" dirty="0"/>
          </a:p>
          <a:p>
            <a:endParaRPr lang="nl-NL" dirty="0"/>
          </a:p>
          <a:p>
            <a:r>
              <a:rPr lang="nl-NL" b="1" dirty="0"/>
              <a:t>Dutch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Suicide</a:t>
            </a:r>
            <a:r>
              <a:rPr lang="nl-NL" dirty="0"/>
              <a:t> prevention is </a:t>
            </a:r>
            <a:r>
              <a:rPr lang="nl-NL" dirty="0" err="1"/>
              <a:t>considered</a:t>
            </a:r>
            <a:r>
              <a:rPr lang="nl-NL" dirty="0"/>
              <a:t> a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/>
              <a:t> of </a:t>
            </a:r>
            <a:r>
              <a:rPr lang="nl-NL" dirty="0" err="1"/>
              <a:t>mental</a:t>
            </a:r>
            <a:r>
              <a:rPr lang="nl-NL" dirty="0"/>
              <a:t> health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Focus on </a:t>
            </a:r>
            <a:r>
              <a:rPr lang="nl-NL" dirty="0" err="1"/>
              <a:t>improving</a:t>
            </a:r>
            <a:r>
              <a:rPr lang="nl-NL" dirty="0"/>
              <a:t> </a:t>
            </a:r>
            <a:r>
              <a:rPr lang="nl-NL" dirty="0" err="1"/>
              <a:t>mental</a:t>
            </a:r>
            <a:r>
              <a:rPr lang="nl-NL" dirty="0"/>
              <a:t> health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National </a:t>
            </a:r>
            <a:r>
              <a:rPr lang="nl-NL" dirty="0" err="1"/>
              <a:t>reorganization</a:t>
            </a:r>
            <a:r>
              <a:rPr lang="nl-NL" dirty="0"/>
              <a:t> of </a:t>
            </a:r>
            <a:r>
              <a:rPr lang="nl-NL" dirty="0" err="1"/>
              <a:t>ambulatory</a:t>
            </a:r>
            <a:r>
              <a:rPr lang="nl-NL" dirty="0"/>
              <a:t> care (RIAGG, </a:t>
            </a:r>
            <a:r>
              <a:rPr lang="nl-NL" dirty="0" err="1"/>
              <a:t>starting</a:t>
            </a:r>
            <a:r>
              <a:rPr lang="nl-NL" dirty="0"/>
              <a:t> 1982)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1991 First consensus guideline </a:t>
            </a:r>
            <a:r>
              <a:rPr lang="nl-NL" dirty="0" err="1"/>
              <a:t>suicide</a:t>
            </a:r>
            <a:r>
              <a:rPr lang="nl-NL" dirty="0"/>
              <a:t> prevention </a:t>
            </a:r>
          </a:p>
          <a:p>
            <a:endParaRPr lang="nl-NL" dirty="0"/>
          </a:p>
          <a:p>
            <a:r>
              <a:rPr lang="nl-NL" b="1" dirty="0" err="1"/>
              <a:t>Economy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Ups-and-downs – 2000 </a:t>
            </a:r>
            <a:r>
              <a:rPr lang="nl-NL" dirty="0" err="1"/>
              <a:t>bursting</a:t>
            </a:r>
            <a:r>
              <a:rPr lang="nl-NL" dirty="0"/>
              <a:t> of </a:t>
            </a:r>
            <a:r>
              <a:rPr lang="nl-NL" dirty="0" err="1"/>
              <a:t>tech</a:t>
            </a:r>
            <a:r>
              <a:rPr lang="nl-NL" dirty="0"/>
              <a:t> </a:t>
            </a:r>
            <a:r>
              <a:rPr lang="nl-NL" dirty="0" err="1"/>
              <a:t>bubble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F97A8C-84FF-4C5B-1D58-0F2DF0041A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78D959-A297-0F74-D91C-380AEFEBCF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13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3AADE2-257F-48F4-755F-2E30541FDE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6D133B0-C0B0-DE6E-3CC6-81C59048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88" y="1144588"/>
            <a:ext cx="3328212" cy="48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6C71B01-9B10-E6ED-9EE6-7E444F133749}"/>
              </a:ext>
            </a:extLst>
          </p:cNvPr>
          <p:cNvCxnSpPr>
            <a:cxnSpLocks/>
          </p:cNvCxnSpPr>
          <p:nvPr/>
        </p:nvCxnSpPr>
        <p:spPr bwMode="auto">
          <a:xfrm>
            <a:off x="3158953" y="1908545"/>
            <a:ext cx="0" cy="637953"/>
          </a:xfrm>
          <a:prstGeom prst="straightConnector1">
            <a:avLst/>
          </a:prstGeom>
          <a:ln w="793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1EE66AF5-BC90-3AB1-3D71-806FF78DD130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93991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4E353-4CBB-4F68-88A1-8E66AB4D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suicide</a:t>
            </a:r>
            <a:r>
              <a:rPr lang="nl-NL" dirty="0"/>
              <a:t> prevention policy 2008-2015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85CC6A-6E23-EE1C-8A1F-C8D7C1784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2007 – </a:t>
            </a:r>
            <a:r>
              <a:rPr lang="nl-NL" dirty="0" err="1"/>
              <a:t>Revision</a:t>
            </a:r>
            <a:r>
              <a:rPr lang="nl-NL" dirty="0"/>
              <a:t> of </a:t>
            </a:r>
            <a:r>
              <a:rPr lang="nl-NL" dirty="0" err="1"/>
              <a:t>national</a:t>
            </a:r>
            <a:r>
              <a:rPr lang="nl-NL" dirty="0"/>
              <a:t> Health council report</a:t>
            </a:r>
          </a:p>
          <a:p>
            <a:r>
              <a:rPr lang="nl-NL" dirty="0"/>
              <a:t>2009 – Start 113 (online) </a:t>
            </a:r>
            <a:r>
              <a:rPr lang="nl-NL" dirty="0" err="1"/>
              <a:t>Suicideprevention</a:t>
            </a:r>
            <a:endParaRPr lang="nl-NL" dirty="0"/>
          </a:p>
          <a:p>
            <a:r>
              <a:rPr lang="nl-NL" dirty="0"/>
              <a:t>2010 – National policy </a:t>
            </a:r>
            <a:r>
              <a:rPr lang="nl-NL" dirty="0" err="1"/>
              <a:t>recommendations</a:t>
            </a:r>
            <a:endParaRPr lang="nl-NL" dirty="0"/>
          </a:p>
          <a:p>
            <a:pPr marL="808038" indent="-808038"/>
            <a:r>
              <a:rPr lang="nl-NL" dirty="0"/>
              <a:t>2012 – </a:t>
            </a:r>
            <a:r>
              <a:rPr lang="nl-NL" dirty="0" err="1"/>
              <a:t>Multidsciplinary</a:t>
            </a:r>
            <a:r>
              <a:rPr lang="nl-NL" dirty="0"/>
              <a:t> guideline diagnosis </a:t>
            </a:r>
            <a:r>
              <a:rPr lang="nl-NL" dirty="0" err="1"/>
              <a:t>and</a:t>
            </a:r>
            <a:r>
              <a:rPr lang="nl-NL" dirty="0"/>
              <a:t> treatment of </a:t>
            </a:r>
            <a:r>
              <a:rPr lang="nl-NL" dirty="0" err="1"/>
              <a:t>suicidal</a:t>
            </a:r>
            <a:r>
              <a:rPr lang="nl-NL" dirty="0"/>
              <a:t> </a:t>
            </a:r>
            <a:r>
              <a:rPr lang="nl-NL" dirty="0" err="1"/>
              <a:t>behavior</a:t>
            </a:r>
            <a:endParaRPr lang="nl-NL" dirty="0"/>
          </a:p>
          <a:p>
            <a:endParaRPr lang="nl-NL" dirty="0"/>
          </a:p>
          <a:p>
            <a:r>
              <a:rPr lang="nl-NL" b="1" dirty="0"/>
              <a:t>National policy</a:t>
            </a:r>
          </a:p>
          <a:p>
            <a:pPr marL="808038" indent="-808038"/>
            <a:r>
              <a:rPr lang="nl-NL" dirty="0"/>
              <a:t>2014 – First National Agenda </a:t>
            </a:r>
            <a:r>
              <a:rPr lang="nl-NL" dirty="0" err="1"/>
              <a:t>Suicide</a:t>
            </a:r>
            <a:r>
              <a:rPr lang="nl-NL" dirty="0"/>
              <a:t> prevention (300k/</a:t>
            </a:r>
            <a:r>
              <a:rPr lang="nl-NL" dirty="0" err="1"/>
              <a:t>year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b="1" dirty="0" err="1"/>
              <a:t>Economy</a:t>
            </a:r>
            <a:endParaRPr lang="nl-NL" b="1" dirty="0"/>
          </a:p>
          <a:p>
            <a:r>
              <a:rPr lang="nl-NL" dirty="0"/>
              <a:t>Financial crisis</a:t>
            </a:r>
          </a:p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8FF1D9-9D01-85F9-4A04-10A6BD66A6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649CEB-1905-EFDC-1F20-894A5D83CD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14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30EE1048-3184-6AE1-B753-772164502F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EA46396-679E-01BC-7337-C3CF8A9B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49" y="1189650"/>
            <a:ext cx="1291745" cy="485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F19C4AD-BFB9-7DAA-2800-2BC7D1553227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51157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C45DB-048B-9DF1-213A-206BBF36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suicide</a:t>
            </a:r>
            <a:r>
              <a:rPr lang="nl-NL" dirty="0"/>
              <a:t> prevention policy 2015-2021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EF6F6-680D-09A2-DF5B-2BCBE673A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National policy</a:t>
            </a:r>
          </a:p>
          <a:p>
            <a:pPr marL="357188" indent="-357188"/>
            <a:r>
              <a:rPr lang="nl-NL" dirty="0"/>
              <a:t>2014 – First National Agenda </a:t>
            </a:r>
            <a:r>
              <a:rPr lang="nl-NL" dirty="0" err="1"/>
              <a:t>Suicide</a:t>
            </a:r>
            <a:r>
              <a:rPr lang="nl-NL" dirty="0"/>
              <a:t> prevention (300k/</a:t>
            </a:r>
            <a:r>
              <a:rPr lang="nl-NL" dirty="0" err="1"/>
              <a:t>year</a:t>
            </a:r>
            <a:r>
              <a:rPr lang="nl-NL" dirty="0"/>
              <a:t>)</a:t>
            </a:r>
          </a:p>
          <a:p>
            <a:r>
              <a:rPr lang="nl-NL" dirty="0"/>
              <a:t>2018 – Second National Agenda (1.200k/jaar)</a:t>
            </a:r>
          </a:p>
          <a:p>
            <a:r>
              <a:rPr lang="nl-NL" dirty="0"/>
              <a:t>2021 – </a:t>
            </a:r>
            <a:r>
              <a:rPr lang="nl-NL" dirty="0" err="1"/>
              <a:t>Third</a:t>
            </a:r>
            <a:r>
              <a:rPr lang="nl-NL" dirty="0"/>
              <a:t> National Agenda (4.800k/jaar)</a:t>
            </a:r>
          </a:p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DF60C-FEEE-2D72-F623-8C7778AD42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BA0CB-9DFF-368B-2456-BD6FB9E48E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15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71681CB-FBD3-5659-AFBA-76B8624CCA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9F43687-A672-C80F-B416-2610340D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76" y="1144589"/>
            <a:ext cx="1119298" cy="48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C595148-8085-CBF8-7CED-654C97302431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05667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98B99E-D0FE-4D93-BDD9-48385527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173"/>
            <a:ext cx="10515600" cy="675850"/>
          </a:xfrm>
        </p:spPr>
        <p:txBody>
          <a:bodyPr>
            <a:noAutofit/>
          </a:bodyPr>
          <a:lstStyle/>
          <a:p>
            <a:r>
              <a:rPr lang="nl-NL" sz="3200" dirty="0" err="1"/>
              <a:t>Third</a:t>
            </a:r>
            <a:r>
              <a:rPr lang="nl-NL" sz="3200" dirty="0"/>
              <a:t> National Agenda </a:t>
            </a:r>
            <a:r>
              <a:rPr lang="nl-NL" sz="3200" dirty="0" err="1"/>
              <a:t>Suicide</a:t>
            </a:r>
            <a:r>
              <a:rPr lang="nl-NL" sz="3200" dirty="0"/>
              <a:t> prevention</a:t>
            </a:r>
            <a:endParaRPr lang="nl-NL" sz="3200" b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449022-C262-4EFE-8F4C-3ED534362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952" y="1778110"/>
            <a:ext cx="6662738" cy="630238"/>
          </a:xfrm>
        </p:spPr>
        <p:txBody>
          <a:bodyPr/>
          <a:lstStyle/>
          <a:p>
            <a:r>
              <a:rPr lang="nl-NL" sz="2800" dirty="0"/>
              <a:t>2021-2025</a:t>
            </a:r>
            <a:endParaRPr lang="nl-NL" i="1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04D73B-4C54-4702-A24E-8067C28AF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3596419"/>
            <a:ext cx="4843505" cy="296862"/>
          </a:xfrm>
        </p:spPr>
        <p:txBody>
          <a:bodyPr/>
          <a:lstStyle/>
          <a:p>
            <a:r>
              <a:rPr lang="nl-NL" dirty="0" err="1"/>
              <a:t>Integrated</a:t>
            </a:r>
            <a:r>
              <a:rPr lang="nl-NL" dirty="0"/>
              <a:t> approach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6832905-8CAE-45F2-9511-7109D6FDB8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952" y="3996833"/>
            <a:ext cx="5257801" cy="179728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Universal, </a:t>
            </a:r>
            <a:r>
              <a:rPr lang="nl-NL" dirty="0" err="1"/>
              <a:t>targeted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individual</a:t>
            </a:r>
            <a:r>
              <a:rPr lang="nl-NL" dirty="0"/>
              <a:t> approaches in 30 </a:t>
            </a:r>
            <a:r>
              <a:rPr lang="nl-NL" dirty="0" err="1"/>
              <a:t>projects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Both </a:t>
            </a:r>
            <a:r>
              <a:rPr lang="nl-NL" dirty="0" err="1"/>
              <a:t>evidence</a:t>
            </a:r>
            <a:r>
              <a:rPr lang="nl-NL" dirty="0"/>
              <a:t>- en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based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Commissioned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Dutch </a:t>
            </a:r>
            <a:r>
              <a:rPr lang="nl-NL" dirty="0" err="1"/>
              <a:t>governement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Coordinated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113 </a:t>
            </a:r>
            <a:r>
              <a:rPr lang="nl-NL" dirty="0" err="1"/>
              <a:t>Suicideprevention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CC35BA6-A4C5-4A6A-8A19-6732EC416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536" y="3596419"/>
            <a:ext cx="4843505" cy="296862"/>
          </a:xfrm>
        </p:spPr>
        <p:txBody>
          <a:bodyPr/>
          <a:lstStyle/>
          <a:p>
            <a:r>
              <a:rPr lang="nl-NL" dirty="0" err="1"/>
              <a:t>Signed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more </a:t>
            </a:r>
            <a:r>
              <a:rPr lang="nl-NL" dirty="0" err="1"/>
              <a:t>than</a:t>
            </a:r>
            <a:r>
              <a:rPr lang="nl-NL" dirty="0"/>
              <a:t> 50 </a:t>
            </a:r>
            <a:r>
              <a:rPr lang="nl-NL" dirty="0" err="1"/>
              <a:t>organisations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75A49D4-06BC-46FA-A14E-3D4FDB7BE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0536" y="3996833"/>
            <a:ext cx="5568660" cy="235230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6 Ministeries, </a:t>
            </a:r>
            <a:r>
              <a:rPr lang="nl-NL" dirty="0" err="1"/>
              <a:t>Inspection</a:t>
            </a:r>
            <a:r>
              <a:rPr lang="nl-NL" dirty="0"/>
              <a:t>, </a:t>
            </a:r>
            <a:r>
              <a:rPr lang="nl-NL" dirty="0" err="1"/>
              <a:t>municipalities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Care </a:t>
            </a:r>
            <a:r>
              <a:rPr lang="nl-NL" dirty="0" err="1"/>
              <a:t>institutions</a:t>
            </a:r>
            <a:r>
              <a:rPr lang="nl-NL" dirty="0"/>
              <a:t>, client- </a:t>
            </a:r>
            <a:r>
              <a:rPr lang="nl-NL" dirty="0" err="1"/>
              <a:t>and</a:t>
            </a:r>
            <a:r>
              <a:rPr lang="nl-NL" dirty="0"/>
              <a:t> family </a:t>
            </a:r>
            <a:r>
              <a:rPr lang="nl-NL" dirty="0" err="1"/>
              <a:t>organisations</a:t>
            </a:r>
            <a:r>
              <a:rPr lang="nl-NL" dirty="0"/>
              <a:t>, </a:t>
            </a:r>
            <a:r>
              <a:rPr lang="nl-NL" dirty="0" err="1"/>
              <a:t>insurrance</a:t>
            </a:r>
            <a:r>
              <a:rPr lang="nl-NL" dirty="0"/>
              <a:t> companies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Educational</a:t>
            </a:r>
            <a:r>
              <a:rPr lang="nl-NL" dirty="0"/>
              <a:t> </a:t>
            </a:r>
            <a:r>
              <a:rPr lang="nl-NL" dirty="0" err="1"/>
              <a:t>organizations</a:t>
            </a:r>
            <a:r>
              <a:rPr lang="nl-NL" dirty="0"/>
              <a:t> (MBO, HBO, WO)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Social-economic</a:t>
            </a:r>
            <a:r>
              <a:rPr lang="nl-NL" dirty="0"/>
              <a:t> sector: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securiy</a:t>
            </a:r>
            <a:r>
              <a:rPr lang="nl-NL" dirty="0"/>
              <a:t> services, </a:t>
            </a:r>
            <a:r>
              <a:rPr lang="nl-NL" dirty="0" err="1"/>
              <a:t>debt</a:t>
            </a:r>
            <a:r>
              <a:rPr lang="nl-NL" dirty="0"/>
              <a:t> </a:t>
            </a:r>
            <a:r>
              <a:rPr lang="nl-NL" dirty="0" err="1"/>
              <a:t>counceling</a:t>
            </a:r>
            <a:r>
              <a:rPr lang="nl-NL" dirty="0"/>
              <a:t> services  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Police</a:t>
            </a:r>
            <a:r>
              <a:rPr lang="nl-NL" dirty="0"/>
              <a:t>,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railways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3D3E3993-4517-6E1B-359B-3BF5B67D127A}"/>
              </a:ext>
            </a:extLst>
          </p:cNvPr>
          <p:cNvSpPr txBox="1">
            <a:spLocks/>
          </p:cNvSpPr>
          <p:nvPr/>
        </p:nvSpPr>
        <p:spPr>
          <a:xfrm>
            <a:off x="3529852" y="2474041"/>
            <a:ext cx="4649342" cy="675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Montserrat Black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nl-NL" sz="3200" i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Together</a:t>
            </a:r>
            <a:r>
              <a:rPr lang="nl-NL" sz="3200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nl-NL" sz="3200" i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Less</a:t>
            </a:r>
            <a:r>
              <a:rPr lang="nl-NL" sz="3200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nl-NL" sz="3200" i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Suicide</a:t>
            </a:r>
            <a:endParaRPr lang="nl-NL" sz="3200" b="0" i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88081-513C-81CD-E93A-FB5EA42B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03" y="2368343"/>
            <a:ext cx="577348" cy="5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3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C45DB-048B-9DF1-213A-206BBF36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Togehther</a:t>
            </a:r>
            <a:r>
              <a:rPr lang="nl-NL" dirty="0"/>
              <a:t>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Suicide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EF6F6-680D-09A2-DF5B-2BCBE673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1" y="1144589"/>
            <a:ext cx="11055349" cy="467236"/>
          </a:xfrm>
        </p:spPr>
        <p:txBody>
          <a:bodyPr/>
          <a:lstStyle/>
          <a:p>
            <a:r>
              <a:rPr lang="nl-NL" b="1" dirty="0" err="1"/>
              <a:t>Main</a:t>
            </a:r>
            <a:r>
              <a:rPr lang="nl-NL" b="1" dirty="0"/>
              <a:t> target: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total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suicides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suicide</a:t>
            </a:r>
            <a:r>
              <a:rPr lang="nl-NL" dirty="0"/>
              <a:t> </a:t>
            </a:r>
            <a:r>
              <a:rPr lang="nl-NL" dirty="0" err="1"/>
              <a:t>attempts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Netherlands</a:t>
            </a:r>
            <a:endParaRPr lang="nl-NL" b="1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DF60C-FEEE-2D72-F623-8C7778AD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68689-A630-4316-BCBE-25D7133556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BA0CB-9DFF-368B-2456-BD6FB9E48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8F0AE-38C8-4A80-BC64-79B94E2E70D5}" type="slidenum">
              <a:rPr kumimoji="0" lang="en-GB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171681CB-FBD3-5659-AFBA-76B8624CCA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How to turn the tide?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4C29AE-5C2E-B5DD-11C2-E11A4010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2338"/>
            <a:ext cx="30765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E71F89C-74B0-CD00-4BAF-200513DB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66" y="1902338"/>
            <a:ext cx="30765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A9D896B-D877-D45E-D437-E4A6B475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82" y="1911863"/>
            <a:ext cx="3067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B0221DE-BEA3-534D-2F76-55344509E329}"/>
              </a:ext>
            </a:extLst>
          </p:cNvPr>
          <p:cNvSpPr/>
          <p:nvPr/>
        </p:nvSpPr>
        <p:spPr bwMode="auto">
          <a:xfrm>
            <a:off x="755650" y="3816862"/>
            <a:ext cx="3076575" cy="126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ＭＳ Ｐゴシック" charset="0"/>
              </a:rPr>
              <a:t>Focus of change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400" dirty="0" err="1">
                <a:latin typeface="+mj-lt"/>
                <a:ea typeface="ＭＳ Ｐゴシック" charset="0"/>
              </a:rPr>
              <a:t>Dare</a:t>
            </a:r>
            <a:r>
              <a:rPr lang="nl-NL" sz="2400" dirty="0">
                <a:latin typeface="+mj-lt"/>
                <a:ea typeface="ＭＳ Ｐゴシック" charset="0"/>
              </a:rPr>
              <a:t> </a:t>
            </a:r>
            <a:r>
              <a:rPr lang="nl-NL" sz="2400" dirty="0" err="1">
                <a:latin typeface="+mj-lt"/>
                <a:ea typeface="ＭＳ Ｐゴシック" charset="0"/>
              </a:rPr>
              <a:t>and</a:t>
            </a:r>
            <a:r>
              <a:rPr lang="nl-NL" sz="2400" dirty="0">
                <a:latin typeface="+mj-lt"/>
                <a:ea typeface="ＭＳ Ｐゴシック" charset="0"/>
              </a:rPr>
              <a:t> </a:t>
            </a:r>
            <a:r>
              <a:rPr lang="nl-NL" sz="2400" dirty="0" err="1">
                <a:latin typeface="+mj-lt"/>
                <a:ea typeface="ＭＳ Ｐゴシック" charset="0"/>
              </a:rPr>
              <a:t>learn</a:t>
            </a:r>
            <a:r>
              <a:rPr lang="nl-NL" sz="2400" dirty="0">
                <a:latin typeface="+mj-lt"/>
                <a:ea typeface="ＭＳ Ｐゴシック" charset="0"/>
              </a:rPr>
              <a:t> </a:t>
            </a:r>
            <a:r>
              <a:rPr lang="nl-NL" sz="2400" dirty="0" err="1">
                <a:latin typeface="+mj-lt"/>
                <a:ea typeface="ＭＳ Ｐゴシック" charset="0"/>
              </a:rPr>
              <a:t>to</a:t>
            </a:r>
            <a:r>
              <a:rPr lang="nl-NL" sz="2400" dirty="0">
                <a:latin typeface="+mj-lt"/>
                <a:ea typeface="ＭＳ Ｐゴシック" charset="0"/>
              </a:rPr>
              <a:t> talk </a:t>
            </a:r>
            <a:r>
              <a:rPr lang="nl-NL" sz="2400" dirty="0" err="1">
                <a:latin typeface="+mj-lt"/>
                <a:ea typeface="ＭＳ Ｐゴシック" charset="0"/>
              </a:rPr>
              <a:t>about</a:t>
            </a:r>
            <a:r>
              <a:rPr lang="nl-NL" sz="2400" dirty="0">
                <a:latin typeface="+mj-lt"/>
                <a:ea typeface="ＭＳ Ｐゴシック" charset="0"/>
              </a:rPr>
              <a:t> </a:t>
            </a:r>
            <a:r>
              <a:rPr lang="nl-NL" sz="2400" dirty="0" err="1">
                <a:latin typeface="+mj-lt"/>
                <a:ea typeface="ＭＳ Ｐゴシック" charset="0"/>
              </a:rPr>
              <a:t>suicide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DFC2B25-C266-77BD-225D-D3992D4A372A}"/>
              </a:ext>
            </a:extLst>
          </p:cNvPr>
          <p:cNvSpPr/>
          <p:nvPr/>
        </p:nvSpPr>
        <p:spPr bwMode="auto">
          <a:xfrm>
            <a:off x="4382065" y="3816862"/>
            <a:ext cx="3076575" cy="126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ＭＳ Ｐゴシック" charset="0"/>
              </a:rPr>
              <a:t>Focus of change 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Probe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further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and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help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seeking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help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6875DCC-10E3-F765-51AC-DCC863C5C519}"/>
              </a:ext>
            </a:extLst>
          </p:cNvPr>
          <p:cNvSpPr/>
          <p:nvPr/>
        </p:nvSpPr>
        <p:spPr bwMode="auto">
          <a:xfrm>
            <a:off x="8018463" y="3816862"/>
            <a:ext cx="3076575" cy="126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ＭＳ Ｐゴシック" charset="0"/>
              </a:rPr>
              <a:t>Focus of change 3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Secure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and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optimal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</a:t>
            </a:r>
            <a:r>
              <a:rPr kumimoji="0" lang="nl-N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helath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 care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D680F72-5B65-6123-2C81-DFB537218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51" y="5485937"/>
            <a:ext cx="768987" cy="7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630C6EB-23EA-DC34-B3DC-99E9D771FD54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2451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6DF028F-D08B-A286-B60A-07777CE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take home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FBD2F1F-8A40-C8DD-801D-ED611F68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26882"/>
            <a:ext cx="5577989" cy="3370584"/>
          </a:xfrm>
        </p:spPr>
        <p:txBody>
          <a:bodyPr/>
          <a:lstStyle/>
          <a:p>
            <a:r>
              <a:rPr lang="nl-NL" sz="2800" dirty="0"/>
              <a:t>Change in </a:t>
            </a:r>
            <a:r>
              <a:rPr lang="nl-NL" sz="2800" dirty="0" err="1"/>
              <a:t>suicide</a:t>
            </a:r>
            <a:r>
              <a:rPr lang="nl-NL" sz="2800" dirty="0"/>
              <a:t> </a:t>
            </a:r>
            <a:r>
              <a:rPr lang="nl-NL" sz="2800" dirty="0" err="1"/>
              <a:t>numbers</a:t>
            </a:r>
            <a:r>
              <a:rPr lang="nl-NL" sz="2800" dirty="0"/>
              <a:t> is slow</a:t>
            </a:r>
          </a:p>
          <a:p>
            <a:endParaRPr lang="nl-NL" sz="2800" dirty="0"/>
          </a:p>
          <a:p>
            <a:r>
              <a:rPr lang="nl-NL" sz="2800" dirty="0" err="1"/>
              <a:t>Focussed</a:t>
            </a:r>
            <a:r>
              <a:rPr lang="nl-NL" sz="2800" dirty="0"/>
              <a:t> </a:t>
            </a:r>
            <a:r>
              <a:rPr lang="nl-NL" sz="2800" dirty="0" err="1"/>
              <a:t>national</a:t>
            </a:r>
            <a:r>
              <a:rPr lang="nl-NL" sz="2800" dirty="0"/>
              <a:t> </a:t>
            </a:r>
            <a:r>
              <a:rPr lang="nl-NL" sz="2800" dirty="0" err="1"/>
              <a:t>efforts</a:t>
            </a:r>
            <a:r>
              <a:rPr lang="nl-NL" sz="2800" dirty="0"/>
              <a:t> in </a:t>
            </a:r>
            <a:r>
              <a:rPr lang="nl-NL" sz="2800" dirty="0" err="1"/>
              <a:t>suicide</a:t>
            </a:r>
            <a:r>
              <a:rPr lang="nl-NL" sz="2800" dirty="0"/>
              <a:t> prevention have </a:t>
            </a:r>
            <a:r>
              <a:rPr lang="nl-NL" sz="2800" dirty="0" err="1"/>
              <a:t>started</a:t>
            </a:r>
            <a:r>
              <a:rPr lang="nl-NL" sz="2800" dirty="0"/>
              <a:t> </a:t>
            </a:r>
            <a:r>
              <a:rPr lang="nl-NL" sz="2800" dirty="0" err="1"/>
              <a:t>only</a:t>
            </a:r>
            <a:r>
              <a:rPr lang="nl-NL" sz="2800" dirty="0"/>
              <a:t> </a:t>
            </a:r>
            <a:r>
              <a:rPr lang="nl-NL" sz="2800" dirty="0" err="1"/>
              <a:t>recently</a:t>
            </a: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Will we turn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tide</a:t>
            </a:r>
            <a:r>
              <a:rPr lang="nl-NL" sz="2800" dirty="0"/>
              <a:t> ….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BB8504-4505-4E61-CEE4-DB6DA098C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944C50F-9806-4413-B92C-1D27CB591E83}" type="datetime1">
              <a:rPr lang="en-US" smtClean="0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9481AC-0A32-C88E-BC07-970F114E89F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B50555D-F45E-4CA6-BF35-6F582AAB19E4}" type="slidenum">
              <a:rPr lang="en-GB" altLang="nl-NL" smtClean="0"/>
              <a:pPr>
                <a:defRPr/>
              </a:pPr>
              <a:t>18</a:t>
            </a:fld>
            <a:endParaRPr lang="en-GB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64CA15-341E-6234-B6D2-168C93242C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505B1B1-0B9B-9353-080B-E3319B6F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1" y="1257865"/>
            <a:ext cx="22479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F55190C-5226-463B-D2A9-D9CE2481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99" y="3321733"/>
            <a:ext cx="472903" cy="46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1A6F1A-FAB9-2446-FE01-DCC316EA3C83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3639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FBD2F1F-8A40-C8DD-801D-ED611F68C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r>
              <a:rPr lang="nl-NL" sz="4800" dirty="0">
                <a:solidFill>
                  <a:srgbClr val="C00000"/>
                </a:solidFill>
                <a:latin typeface="Lucida Handwriting" panose="03010101010101010101" pitchFamily="66" charset="0"/>
              </a:rPr>
              <a:t>… </a:t>
            </a:r>
            <a:r>
              <a:rPr lang="nl-NL" sz="48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together</a:t>
            </a:r>
            <a:r>
              <a:rPr lang="nl-NL" sz="4800" dirty="0">
                <a:solidFill>
                  <a:srgbClr val="C00000"/>
                </a:solidFill>
                <a:latin typeface="Lucida Handwriting" panose="03010101010101010101" pitchFamily="66" charset="0"/>
              </a:rPr>
              <a:t>?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BB8504-4505-4E61-CEE4-DB6DA098C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944C50F-9806-4413-B92C-1D27CB591E83}" type="datetime1">
              <a:rPr lang="en-US" smtClean="0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9481AC-0A32-C88E-BC07-970F114E89F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B50555D-F45E-4CA6-BF35-6F582AAB19E4}" type="slidenum">
              <a:rPr lang="en-GB" altLang="nl-NL" smtClean="0"/>
              <a:pPr>
                <a:defRPr/>
              </a:pPr>
              <a:t>19</a:t>
            </a:fld>
            <a:endParaRPr lang="en-GB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64CA15-341E-6234-B6D2-168C93242C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36BB551-94DE-D319-CC6A-D1EE5C8D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491" y="1296691"/>
            <a:ext cx="4099302" cy="409930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8C1A7C4-79AB-402A-7F09-419E3963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3" y="4883429"/>
            <a:ext cx="4425950" cy="5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C2F6FE9-2025-1B04-B755-693BD21EAD98}"/>
              </a:ext>
            </a:extLst>
          </p:cNvPr>
          <p:cNvSpPr txBox="1"/>
          <p:nvPr/>
        </p:nvSpPr>
        <p:spPr>
          <a:xfrm>
            <a:off x="838306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177540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6DF028F-D08B-A286-B60A-07777CE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Incidence</a:t>
            </a:r>
            <a:r>
              <a:rPr lang="nl-NL" dirty="0"/>
              <a:t> of </a:t>
            </a:r>
            <a:r>
              <a:rPr lang="nl-NL" dirty="0" err="1"/>
              <a:t>suicide</a:t>
            </a:r>
            <a:r>
              <a:rPr lang="nl-NL" dirty="0"/>
              <a:t> over time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FBD2F1F-8A40-C8DD-801D-ED611F68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2" y="1144589"/>
            <a:ext cx="5660646" cy="5113337"/>
          </a:xfrm>
        </p:spPr>
        <p:txBody>
          <a:bodyPr/>
          <a:lstStyle/>
          <a:p>
            <a:r>
              <a:rPr lang="nl-NL" sz="2800" dirty="0"/>
              <a:t>71 </a:t>
            </a:r>
            <a:r>
              <a:rPr lang="nl-NL" sz="2800" dirty="0" err="1"/>
              <a:t>years</a:t>
            </a:r>
            <a:r>
              <a:rPr lang="nl-NL" sz="2800" dirty="0"/>
              <a:t> of Dutch </a:t>
            </a:r>
            <a:r>
              <a:rPr lang="nl-NL" sz="2800" dirty="0" err="1"/>
              <a:t>suicide</a:t>
            </a:r>
            <a:r>
              <a:rPr lang="nl-NL" sz="2800" dirty="0"/>
              <a:t> data</a:t>
            </a:r>
          </a:p>
          <a:p>
            <a:r>
              <a:rPr lang="nl-NL" sz="2400" i="1" dirty="0"/>
              <a:t>(CBS 1950 – 2021)</a:t>
            </a:r>
            <a:r>
              <a:rPr lang="nl-NL" sz="2800" dirty="0"/>
              <a:t> </a:t>
            </a:r>
          </a:p>
          <a:p>
            <a:endParaRPr lang="nl-NL" sz="2800" dirty="0"/>
          </a:p>
          <a:p>
            <a:r>
              <a:rPr lang="nl-NL" sz="2800" dirty="0"/>
              <a:t>36 </a:t>
            </a:r>
            <a:r>
              <a:rPr lang="nl-NL" sz="2800" dirty="0" err="1"/>
              <a:t>years</a:t>
            </a:r>
            <a:r>
              <a:rPr lang="nl-NL" sz="2800" dirty="0"/>
              <a:t> of National </a:t>
            </a:r>
            <a:r>
              <a:rPr lang="nl-NL" sz="2800" dirty="0" err="1"/>
              <a:t>suicide</a:t>
            </a:r>
            <a:r>
              <a:rPr lang="nl-NL" sz="2800" dirty="0"/>
              <a:t> prevention policy </a:t>
            </a:r>
            <a:r>
              <a:rPr lang="nl-NL" sz="2400" i="1" dirty="0"/>
              <a:t>(1986 – 2022)</a:t>
            </a:r>
            <a:r>
              <a:rPr lang="nl-NL" sz="2800" dirty="0"/>
              <a:t> </a:t>
            </a:r>
          </a:p>
          <a:p>
            <a:endParaRPr lang="nl-NL" sz="2800" dirty="0"/>
          </a:p>
          <a:p>
            <a:pPr marL="514350" indent="-514350">
              <a:buAutoNum type="arabicParenR"/>
            </a:pPr>
            <a:r>
              <a:rPr lang="nl-NL" sz="2800" i="1" dirty="0">
                <a:solidFill>
                  <a:srgbClr val="C00000"/>
                </a:solidFill>
              </a:rPr>
              <a:t>Presentation of </a:t>
            </a:r>
            <a:r>
              <a:rPr lang="nl-NL" sz="2800" i="1" dirty="0" err="1">
                <a:solidFill>
                  <a:srgbClr val="C00000"/>
                </a:solidFill>
              </a:rPr>
              <a:t>numbers</a:t>
            </a:r>
            <a:r>
              <a:rPr lang="nl-NL" sz="2800" i="1" dirty="0">
                <a:solidFill>
                  <a:srgbClr val="C00000"/>
                </a:solidFill>
              </a:rPr>
              <a:t> over time</a:t>
            </a:r>
          </a:p>
          <a:p>
            <a:pPr marL="514350" indent="-514350">
              <a:buAutoNum type="arabicParenR"/>
            </a:pPr>
            <a:r>
              <a:rPr lang="nl-NL" sz="2800" i="1" dirty="0">
                <a:solidFill>
                  <a:srgbClr val="C00000"/>
                </a:solidFill>
              </a:rPr>
              <a:t>in </a:t>
            </a:r>
            <a:r>
              <a:rPr lang="nl-NL" sz="2800" i="1" dirty="0" err="1">
                <a:solidFill>
                  <a:srgbClr val="C00000"/>
                </a:solidFill>
              </a:rPr>
              <a:t>relation</a:t>
            </a:r>
            <a:r>
              <a:rPr lang="nl-NL" sz="2800" i="1" dirty="0">
                <a:solidFill>
                  <a:srgbClr val="C00000"/>
                </a:solidFill>
              </a:rPr>
              <a:t> </a:t>
            </a:r>
            <a:r>
              <a:rPr lang="nl-NL" sz="2800" i="1" dirty="0" err="1">
                <a:solidFill>
                  <a:srgbClr val="C00000"/>
                </a:solidFill>
              </a:rPr>
              <a:t>to</a:t>
            </a:r>
            <a:r>
              <a:rPr lang="nl-NL" sz="2800" i="1" dirty="0">
                <a:solidFill>
                  <a:srgbClr val="C00000"/>
                </a:solidFill>
              </a:rPr>
              <a:t> policy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BB8504-4505-4E61-CEE4-DB6DA098C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944C50F-9806-4413-B92C-1D27CB591E83}" type="datetime1">
              <a:rPr lang="en-US" smtClean="0"/>
              <a:pPr>
                <a:defRPr/>
              </a:pPr>
              <a:t>6/20/2022</a:t>
            </a:fld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9481AC-0A32-C88E-BC07-970F114E89F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B50555D-F45E-4CA6-BF35-6F582AAB19E4}" type="slidenum">
              <a:rPr lang="en-GB" altLang="nl-NL" smtClean="0"/>
              <a:pPr>
                <a:defRPr/>
              </a:pPr>
              <a:t>2</a:t>
            </a:fld>
            <a:endParaRPr lang="en-GB" alt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64CA15-341E-6234-B6D2-168C93242C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36BB551-94DE-D319-CC6A-D1EE5C8D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81" y="1214033"/>
            <a:ext cx="4099302" cy="40993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C895C1C-1906-3E38-068C-646FF8B8E186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36690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303DFC6F-45B0-CDA4-CF5C-28EC5AAF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71512"/>
            <a:ext cx="6068097" cy="48819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9FC6EB-2F2F-AC21-E85C-05E883B5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Total </a:t>
            </a:r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suicides</a:t>
            </a:r>
            <a:r>
              <a:rPr lang="nl-NL" dirty="0"/>
              <a:t> 1950 - 2021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0527DE-02F7-F3DA-7374-9BF5420C62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C2AAA0-766B-3B7E-3BB1-6970FFEF4D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3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CE65AFD-200F-1023-CFDC-D00320D2F8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13D4C0D-08D8-D104-A806-6F38A4F0DB9B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91997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2FD22-9C4F-86A0-1EBE-7C7FD8C2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growth</a:t>
            </a:r>
            <a:r>
              <a:rPr lang="nl-NL" dirty="0"/>
              <a:t> 1950 - 2021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95787A-CC98-02EE-FDF4-6354E9FCED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F8C16-C470-EE6B-2FBB-E9297100C7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4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E7BD07D-7724-E8EA-2B89-37BC48E600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0D24542-AC3D-EB0B-A0DC-B6F6153E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71512"/>
            <a:ext cx="6068097" cy="488191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B0DE514-85CE-2D16-704F-1A5B4052B3FC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70030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FC6EB-2F2F-AC21-E85C-05E883B5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suicides</a:t>
            </a:r>
            <a:r>
              <a:rPr lang="nl-NL" dirty="0"/>
              <a:t> – </a:t>
            </a:r>
            <a:r>
              <a:rPr lang="nl-NL" dirty="0" err="1"/>
              <a:t>Adjusted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growth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0527DE-02F7-F3DA-7374-9BF5420C62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C2AAA0-766B-3B7E-3BB1-6970FFEF4D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5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CE65AFD-200F-1023-CFDC-D00320D2F8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54AD0F5-A5F5-FF65-564C-1E18B559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171512"/>
            <a:ext cx="6068097" cy="488191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1A0E11B-ABBD-F421-7A32-BC678256F0E7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30618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CC4FDB7-B904-B663-0130-67E3F5B0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654593"/>
            <a:ext cx="5340350" cy="33602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8D69A2-BA23-4C9C-9D52-6FE08B4D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pyramid</a:t>
            </a:r>
            <a:r>
              <a:rPr lang="nl-NL" dirty="0"/>
              <a:t> 1950 - 2021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860210-EC85-4620-9BA4-80C4D85F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54DB24-693D-4BB1-BAA6-D08A91EAE7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6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874C84-B2FE-493B-B1A2-7E6DE58D79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334C508-68C8-E512-7B14-CBAD1444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31" y="1654593"/>
            <a:ext cx="5340350" cy="336022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6178C2-E882-6AAC-0E9A-61E6E980B082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582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E930E-09EC-48C4-AE4D-A8E1A8FB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gender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E2F8F7-2432-471E-BB19-22B85B00F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9EBFE-1D56-4296-A7E1-C0B9D27587AA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A243E9-F770-4E1F-A4A5-373AADB1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69637D-2CA2-42F6-8C76-7DE76A276A66}" type="slidenum">
              <a:rPr lang="en-GB" altLang="nl-NL" smtClean="0"/>
              <a:pPr>
                <a:defRPr/>
              </a:pPr>
              <a:t>7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1E9529-9588-4A6C-B8DE-3FE9A4C95A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251E475C-4CB8-4FC4-A85B-CA826A176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0731"/>
              </p:ext>
            </p:extLst>
          </p:nvPr>
        </p:nvGraphicFramePr>
        <p:xfrm>
          <a:off x="610998" y="1098120"/>
          <a:ext cx="5577991" cy="412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3F9EA9FF-595E-40D9-90D3-618DAB340E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205556"/>
              </p:ext>
            </p:extLst>
          </p:nvPr>
        </p:nvGraphicFramePr>
        <p:xfrm>
          <a:off x="6509529" y="2339329"/>
          <a:ext cx="5109033" cy="350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D585CD14-2545-5B26-09ED-6B845694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45" y="4873247"/>
            <a:ext cx="4529137" cy="8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04C57DA-6B35-E50B-3D5E-19496071A6AD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77155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90E7C8B-9B26-B32C-9C8D-3138EA1E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219927"/>
            <a:ext cx="6068097" cy="48334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9FC6EB-2F2F-AC21-E85C-05E883B5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suicides</a:t>
            </a:r>
            <a:r>
              <a:rPr lang="nl-NL" dirty="0"/>
              <a:t> – </a:t>
            </a:r>
            <a:r>
              <a:rPr lang="nl-NL" dirty="0" err="1"/>
              <a:t>Adjusted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distribution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0527DE-02F7-F3DA-7374-9BF5420C62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C2AAA0-766B-3B7E-3BB1-6970FFEF4D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8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CE65AFD-200F-1023-CFDC-D00320D2F8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F2C316-23AA-D97C-9BC1-15EFEACD069E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57988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7D6B9803-A058-4559-7F54-D893D8D650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789453"/>
              </p:ext>
            </p:extLst>
          </p:nvPr>
        </p:nvGraphicFramePr>
        <p:xfrm>
          <a:off x="755650" y="1087822"/>
          <a:ext cx="9152933" cy="534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el 7">
            <a:extLst>
              <a:ext uri="{FF2B5EF4-FFF2-40B4-BE49-F238E27FC236}">
                <a16:creationId xmlns:a16="http://schemas.microsoft.com/office/drawing/2014/main" id="{5BDB467F-BE98-45D5-BF3A-EC593C8A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Adjusted</a:t>
            </a:r>
            <a:r>
              <a:rPr lang="nl-NL" dirty="0"/>
              <a:t> </a:t>
            </a:r>
            <a:r>
              <a:rPr lang="nl-NL" dirty="0" err="1"/>
              <a:t>suicide</a:t>
            </a:r>
            <a:r>
              <a:rPr lang="nl-NL" dirty="0"/>
              <a:t> </a:t>
            </a:r>
            <a:r>
              <a:rPr lang="nl-NL" dirty="0" err="1"/>
              <a:t>incidence</a:t>
            </a:r>
            <a:r>
              <a:rPr lang="nl-NL" dirty="0"/>
              <a:t> 1950-2021 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614B39-6495-42CA-B5DE-F2C8D961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B68689-A630-4316-BCBE-25D7133556FD}" type="datetime1">
              <a:rPr lang="en-US" smtClean="0"/>
              <a:pPr>
                <a:defRPr/>
              </a:pPr>
              <a:t>6/20/2022</a:t>
            </a:fld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06F361-07E4-4AD2-90EC-A10B8F0D0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E8F0AE-38C8-4A80-BC64-79B94E2E70D5}" type="slidenum">
              <a:rPr lang="en-GB" altLang="nl-NL" smtClean="0"/>
              <a:pPr>
                <a:defRPr/>
              </a:pPr>
              <a:t>9</a:t>
            </a:fld>
            <a:endParaRPr lang="en-GB" altLang="nl-NL">
              <a:solidFill>
                <a:schemeClr val="bg1"/>
              </a:solidFill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92EC2D9-CA49-4A4A-A050-24491CCD5E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How to turn the tide?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938ABE-7CD1-C9F5-B07A-077449680F8F}"/>
              </a:ext>
            </a:extLst>
          </p:cNvPr>
          <p:cNvSpPr txBox="1"/>
          <p:nvPr/>
        </p:nvSpPr>
        <p:spPr>
          <a:xfrm>
            <a:off x="755650" y="6567100"/>
            <a:ext cx="475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244287089"/>
      </p:ext>
    </p:extLst>
  </p:cSld>
  <p:clrMapOvr>
    <a:masterClrMapping/>
  </p:clrMapOvr>
</p:sld>
</file>

<file path=ppt/theme/theme1.xml><?xml version="1.0" encoding="utf-8"?>
<a:theme xmlns:a="http://schemas.openxmlformats.org/drawingml/2006/main" name="LUMC Basispresentatie_NL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71215 LUMC Sjabloon.potx" id="{F5A5A5BA-D52D-4906-8FF3-19937B545D85}" vid="{CD0959E4-80CD-4B04-B786-EE417A6E398E}"/>
    </a:ext>
  </a:extLst>
</a:theme>
</file>

<file path=ppt/theme/theme2.xml><?xml version="1.0" encoding="utf-8"?>
<a:theme xmlns:a="http://schemas.openxmlformats.org/drawingml/2006/main" name="Kantoorthema">
  <a:themeElements>
    <a:clrScheme name="SMS">
      <a:dk1>
        <a:srgbClr val="040001"/>
      </a:dk1>
      <a:lt1>
        <a:srgbClr val="FFFDFE"/>
      </a:lt1>
      <a:dk2>
        <a:srgbClr val="D30E1B"/>
      </a:dk2>
      <a:lt2>
        <a:srgbClr val="2CA982"/>
      </a:lt2>
      <a:accent1>
        <a:srgbClr val="ECEBEC"/>
      </a:accent1>
      <a:accent2>
        <a:srgbClr val="9F191E"/>
      </a:accent2>
      <a:accent3>
        <a:srgbClr val="D30E1B"/>
      </a:accent3>
      <a:accent4>
        <a:srgbClr val="2CA982"/>
      </a:accent4>
      <a:accent5>
        <a:srgbClr val="ECEBEC"/>
      </a:accent5>
      <a:accent6>
        <a:srgbClr val="D30E1B"/>
      </a:accent6>
      <a:hlink>
        <a:srgbClr val="2CA982"/>
      </a:hlink>
      <a:folHlink>
        <a:srgbClr val="9F19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LUMC-sjabloom</Template>
  <TotalTime>395</TotalTime>
  <Words>674</Words>
  <Application>Microsoft Office PowerPoint</Application>
  <PresentationFormat>Breedbeeld</PresentationFormat>
  <Paragraphs>175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Arial</vt:lpstr>
      <vt:lpstr>Calibri</vt:lpstr>
      <vt:lpstr>Helvetica Neue</vt:lpstr>
      <vt:lpstr>Lucida Handwriting</vt:lpstr>
      <vt:lpstr>Lucida Sans Unicode</vt:lpstr>
      <vt:lpstr>Montserrat</vt:lpstr>
      <vt:lpstr>Montserrat Black</vt:lpstr>
      <vt:lpstr>Times</vt:lpstr>
      <vt:lpstr>LUMC Basispresentatie_NL</vt:lpstr>
      <vt:lpstr>Kantoorthema</vt:lpstr>
      <vt:lpstr>Incidence of suicide over time - How to turn the tide? </vt:lpstr>
      <vt:lpstr>Incidence of suicide over time</vt:lpstr>
      <vt:lpstr>Total number of suicides 1950 - 2021</vt:lpstr>
      <vt:lpstr>Population growth 1950 - 2021</vt:lpstr>
      <vt:lpstr>Number of suicides – Adjusted for population growth</vt:lpstr>
      <vt:lpstr>Population pyramid 1950 - 2021</vt:lpstr>
      <vt:lpstr>Relationship with age and gender</vt:lpstr>
      <vt:lpstr>Number of suicides – Adjusted for population and age distribution</vt:lpstr>
      <vt:lpstr>Adjusted suicide incidence 1950-2021 </vt:lpstr>
      <vt:lpstr>Adjusted suicide incidence 1950-2021 – 5 year moving average</vt:lpstr>
      <vt:lpstr>Trends in suicide incidence 1950-2021</vt:lpstr>
      <vt:lpstr>National suicide prevention policy 1968-1984</vt:lpstr>
      <vt:lpstr>National suicide prevention policy 1984-2008</vt:lpstr>
      <vt:lpstr>National suicide prevention policy 2008-2015</vt:lpstr>
      <vt:lpstr>National suicide prevention policy 2015-2021</vt:lpstr>
      <vt:lpstr>Third National Agenda Suicide prevention</vt:lpstr>
      <vt:lpstr>Togehther Less Suicide</vt:lpstr>
      <vt:lpstr>To take home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 van Hemert</dc:creator>
  <cp:lastModifiedBy>Stegge, Cecile aan de</cp:lastModifiedBy>
  <cp:revision>8</cp:revision>
  <cp:lastPrinted>2019-03-14T17:32:02Z</cp:lastPrinted>
  <dcterms:created xsi:type="dcterms:W3CDTF">2022-05-01T11:44:50Z</dcterms:created>
  <dcterms:modified xsi:type="dcterms:W3CDTF">2022-06-20T14:40:29Z</dcterms:modified>
</cp:coreProperties>
</file>