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65" r:id="rId5"/>
    <p:sldId id="267" r:id="rId6"/>
    <p:sldId id="313" r:id="rId7"/>
    <p:sldId id="314" r:id="rId8"/>
    <p:sldId id="316" r:id="rId9"/>
    <p:sldId id="318" r:id="rId10"/>
    <p:sldId id="275" r:id="rId11"/>
    <p:sldId id="278" r:id="rId12"/>
    <p:sldId id="312" r:id="rId13"/>
    <p:sldId id="317" r:id="rId14"/>
    <p:sldId id="290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o Schalkwijk" initials="HS" lastIdx="3" clrIdx="0">
    <p:extLst>
      <p:ext uri="{19B8F6BF-5375-455C-9EA6-DF929625EA0E}">
        <p15:presenceInfo xmlns:p15="http://schemas.microsoft.com/office/powerpoint/2012/main" userId="Hugo Schalkwij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o Schalkwijk" userId="35521afa-67c4-47f7-b860-bc712f6d5e04" providerId="ADAL" clId="{01B0FD14-507B-4154-BA41-873A5AF43B16}"/>
    <pc:docChg chg="delSld modSld">
      <pc:chgData name="Hugo Schalkwijk" userId="35521afa-67c4-47f7-b860-bc712f6d5e04" providerId="ADAL" clId="{01B0FD14-507B-4154-BA41-873A5AF43B16}" dt="2022-03-22T14:08:01.828" v="40" actId="2696"/>
      <pc:docMkLst>
        <pc:docMk/>
      </pc:docMkLst>
      <pc:sldChg chg="modSp mod">
        <pc:chgData name="Hugo Schalkwijk" userId="35521afa-67c4-47f7-b860-bc712f6d5e04" providerId="ADAL" clId="{01B0FD14-507B-4154-BA41-873A5AF43B16}" dt="2022-03-22T14:07:15.901" v="37" actId="20577"/>
        <pc:sldMkLst>
          <pc:docMk/>
          <pc:sldMk cId="409804396" sldId="267"/>
        </pc:sldMkLst>
        <pc:spChg chg="mod">
          <ac:chgData name="Hugo Schalkwijk" userId="35521afa-67c4-47f7-b860-bc712f6d5e04" providerId="ADAL" clId="{01B0FD14-507B-4154-BA41-873A5AF43B16}" dt="2022-03-22T14:07:15.901" v="37" actId="20577"/>
          <ac:spMkLst>
            <pc:docMk/>
            <pc:sldMk cId="409804396" sldId="267"/>
            <ac:spMk id="5" creationId="{00000000-0000-0000-0000-000000000000}"/>
          </ac:spMkLst>
        </pc:spChg>
      </pc:sldChg>
      <pc:sldChg chg="del">
        <pc:chgData name="Hugo Schalkwijk" userId="35521afa-67c4-47f7-b860-bc712f6d5e04" providerId="ADAL" clId="{01B0FD14-507B-4154-BA41-873A5AF43B16}" dt="2022-03-22T14:07:21.684" v="38" actId="2696"/>
        <pc:sldMkLst>
          <pc:docMk/>
          <pc:sldMk cId="2770186181" sldId="268"/>
        </pc:sldMkLst>
      </pc:sldChg>
      <pc:sldChg chg="del">
        <pc:chgData name="Hugo Schalkwijk" userId="35521afa-67c4-47f7-b860-bc712f6d5e04" providerId="ADAL" clId="{01B0FD14-507B-4154-BA41-873A5AF43B16}" dt="2022-03-22T14:07:26.516" v="39" actId="2696"/>
        <pc:sldMkLst>
          <pc:docMk/>
          <pc:sldMk cId="1959395945" sldId="269"/>
        </pc:sldMkLst>
      </pc:sldChg>
      <pc:sldChg chg="del">
        <pc:chgData name="Hugo Schalkwijk" userId="35521afa-67c4-47f7-b860-bc712f6d5e04" providerId="ADAL" clId="{01B0FD14-507B-4154-BA41-873A5AF43B16}" dt="2022-03-22T14:06:58.131" v="0" actId="2696"/>
        <pc:sldMkLst>
          <pc:docMk/>
          <pc:sldMk cId="1382565194" sldId="293"/>
        </pc:sldMkLst>
      </pc:sldChg>
      <pc:sldChg chg="del">
        <pc:chgData name="Hugo Schalkwijk" userId="35521afa-67c4-47f7-b860-bc712f6d5e04" providerId="ADAL" clId="{01B0FD14-507B-4154-BA41-873A5AF43B16}" dt="2022-03-22T14:08:01.828" v="40" actId="2696"/>
        <pc:sldMkLst>
          <pc:docMk/>
          <pc:sldMk cId="1259421361" sldId="308"/>
        </pc:sldMkLst>
      </pc:sldChg>
    </pc:docChg>
  </pc:docChgLst>
  <pc:docChgLst>
    <pc:chgData name="Hugo Schalkwijk" userId="35521afa-67c4-47f7-b860-bc712f6d5e04" providerId="ADAL" clId="{E0B03FED-E21D-4BF1-B6D9-80D94B1D9776}"/>
    <pc:docChg chg="custSel delSld modSld">
      <pc:chgData name="Hugo Schalkwijk" userId="35521afa-67c4-47f7-b860-bc712f6d5e04" providerId="ADAL" clId="{E0B03FED-E21D-4BF1-B6D9-80D94B1D9776}" dt="2021-03-15T12:07:55.702" v="4" actId="47"/>
      <pc:docMkLst>
        <pc:docMk/>
      </pc:docMkLst>
      <pc:sldChg chg="del">
        <pc:chgData name="Hugo Schalkwijk" userId="35521afa-67c4-47f7-b860-bc712f6d5e04" providerId="ADAL" clId="{E0B03FED-E21D-4BF1-B6D9-80D94B1D9776}" dt="2021-03-15T12:07:48.362" v="0" actId="47"/>
        <pc:sldMkLst>
          <pc:docMk/>
          <pc:sldMk cId="1856729236" sldId="257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1401706834" sldId="259"/>
        </pc:sldMkLst>
      </pc:sldChg>
      <pc:sldChg chg="delSp modSp mod">
        <pc:chgData name="Hugo Schalkwijk" userId="35521afa-67c4-47f7-b860-bc712f6d5e04" providerId="ADAL" clId="{E0B03FED-E21D-4BF1-B6D9-80D94B1D9776}" dt="2021-03-15T12:07:51.428" v="3" actId="478"/>
        <pc:sldMkLst>
          <pc:docMk/>
          <pc:sldMk cId="1238863460" sldId="265"/>
        </pc:sldMkLst>
        <pc:spChg chg="del mod">
          <ac:chgData name="Hugo Schalkwijk" userId="35521afa-67c4-47f7-b860-bc712f6d5e04" providerId="ADAL" clId="{E0B03FED-E21D-4BF1-B6D9-80D94B1D9776}" dt="2021-03-15T12:07:51.428" v="3" actId="478"/>
          <ac:spMkLst>
            <pc:docMk/>
            <pc:sldMk cId="1238863460" sldId="265"/>
            <ac:spMk id="3" creationId="{00000000-0000-0000-0000-000000000000}"/>
          </ac:spMkLst>
        </pc:spChg>
        <pc:picChg chg="del">
          <ac:chgData name="Hugo Schalkwijk" userId="35521afa-67c4-47f7-b860-bc712f6d5e04" providerId="ADAL" clId="{E0B03FED-E21D-4BF1-B6D9-80D94B1D9776}" dt="2021-03-15T12:07:50.137" v="1" actId="478"/>
          <ac:picMkLst>
            <pc:docMk/>
            <pc:sldMk cId="1238863460" sldId="265"/>
            <ac:picMk id="5" creationId="{00000000-0000-0000-0000-000000000000}"/>
          </ac:picMkLst>
        </pc:picChg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2250348857" sldId="266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374638630" sldId="267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1397133050" sldId="268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410993163" sldId="269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3704395114" sldId="270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625549734" sldId="271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4072139147" sldId="272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2611207936" sldId="273"/>
        </pc:sldMkLst>
      </pc:sldChg>
      <pc:sldChg chg="del">
        <pc:chgData name="Hugo Schalkwijk" userId="35521afa-67c4-47f7-b860-bc712f6d5e04" providerId="ADAL" clId="{E0B03FED-E21D-4BF1-B6D9-80D94B1D9776}" dt="2021-03-15T12:07:55.702" v="4" actId="47"/>
        <pc:sldMkLst>
          <pc:docMk/>
          <pc:sldMk cId="2499427657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03AE3-E9CC-469F-8DE0-2D4915FCC526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B52BB-5CEF-4448-A9A4-125262035C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70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52BB-5CEF-4448-A9A4-125262035CA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637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69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155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2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66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4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27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51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0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33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181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32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C6097A9-726D-4589-946C-8EC0B5698988}" type="datetimeFigureOut">
              <a:rPr lang="nl-NL" smtClean="0"/>
              <a:t>20-5-2022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4345C3-17F0-4A7D-858E-28BB0F49A0CB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22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schalkwijk@venvn.n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ni.n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h.schalkwijk@venvn.n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ni.nl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hyperlink" Target="http://www.fni.n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70" y="840509"/>
            <a:ext cx="3709424" cy="1527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873" y="2847851"/>
            <a:ext cx="1102821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i="1" dirty="0" smtClean="0"/>
              <a:t>“</a:t>
            </a:r>
            <a:r>
              <a:rPr lang="nl-NL" sz="3200" i="1" dirty="0" err="1" smtClean="0"/>
              <a:t>Nursing</a:t>
            </a:r>
            <a:r>
              <a:rPr lang="nl-NL" sz="3200" i="1" dirty="0" smtClean="0"/>
              <a:t> </a:t>
            </a:r>
            <a:r>
              <a:rPr lang="nl-NL" sz="3200" i="1" dirty="0" err="1" smtClean="0"/>
              <a:t>Collections</a:t>
            </a:r>
            <a:r>
              <a:rPr lang="nl-NL" sz="3200" i="1" dirty="0" smtClean="0"/>
              <a:t> </a:t>
            </a:r>
            <a:r>
              <a:rPr lang="nl-NL" sz="3200" i="1" dirty="0" err="1" smtClean="0"/>
              <a:t>and</a:t>
            </a:r>
            <a:r>
              <a:rPr lang="nl-NL" sz="3200" i="1" dirty="0" smtClean="0"/>
              <a:t> </a:t>
            </a:r>
            <a:r>
              <a:rPr lang="nl-NL" sz="3200" i="1" dirty="0" err="1" smtClean="0"/>
              <a:t>Projects</a:t>
            </a:r>
            <a:r>
              <a:rPr lang="nl-NL" sz="3200" i="1" dirty="0" smtClean="0"/>
              <a:t> in </a:t>
            </a:r>
            <a:r>
              <a:rPr lang="nl-NL" sz="3200" i="1" dirty="0" err="1" smtClean="0"/>
              <a:t>the</a:t>
            </a:r>
            <a:r>
              <a:rPr lang="nl-NL" sz="3200" i="1" dirty="0" smtClean="0"/>
              <a:t> Netherlands” </a:t>
            </a:r>
            <a:endParaRPr lang="nl-NL" sz="3200" i="1" dirty="0"/>
          </a:p>
          <a:p>
            <a:pPr algn="ctr"/>
            <a:endParaRPr lang="nl-NL" sz="2400" dirty="0"/>
          </a:p>
          <a:p>
            <a:pPr algn="ctr"/>
            <a:r>
              <a:rPr lang="nl-NL" sz="2400" dirty="0"/>
              <a:t>Hugo Schalkwijk</a:t>
            </a:r>
          </a:p>
          <a:p>
            <a:pPr algn="ctr"/>
            <a:r>
              <a:rPr lang="nl-NL" sz="2400" dirty="0">
                <a:hlinkClick r:id="rId3"/>
              </a:rPr>
              <a:t>h.schalkwijk@venvn.nl</a:t>
            </a:r>
            <a:endParaRPr lang="nl-NL" sz="2400" dirty="0"/>
          </a:p>
          <a:p>
            <a:pPr algn="ctr"/>
            <a:r>
              <a:rPr lang="nl-NL" sz="2400" dirty="0">
                <a:hlinkClick r:id="rId4"/>
              </a:rPr>
              <a:t>www.fni.nl</a:t>
            </a:r>
            <a:r>
              <a:rPr lang="nl-NL" sz="2400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88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4324" y="701065"/>
            <a:ext cx="4085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/>
              <a:t>Nursing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and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Suicide</a:t>
            </a:r>
            <a:r>
              <a:rPr lang="nl-NL" sz="3200" b="1" dirty="0" smtClean="0"/>
              <a:t> in </a:t>
            </a:r>
            <a:r>
              <a:rPr lang="nl-NL" sz="3200" b="1" dirty="0" err="1" smtClean="0"/>
              <a:t>our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Archive</a:t>
            </a:r>
            <a:r>
              <a:rPr lang="nl-NL" sz="3200" b="1" dirty="0" smtClean="0"/>
              <a:t> &amp; Collection 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86" y="701065"/>
            <a:ext cx="5143764" cy="26480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64" y="701065"/>
            <a:ext cx="2909125" cy="555268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86" y="3142091"/>
            <a:ext cx="4464279" cy="311166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4" y="2637320"/>
            <a:ext cx="4072867" cy="34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270" y="840509"/>
            <a:ext cx="3709424" cy="1527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873" y="2847851"/>
            <a:ext cx="1102821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Contact: </a:t>
            </a:r>
          </a:p>
          <a:p>
            <a:pPr algn="ctr"/>
            <a:endParaRPr lang="nl-NL" sz="2400" dirty="0"/>
          </a:p>
          <a:p>
            <a:pPr algn="ctr"/>
            <a:r>
              <a:rPr lang="nl-NL" sz="2400" dirty="0"/>
              <a:t>Hugo Schalkwijk</a:t>
            </a:r>
          </a:p>
          <a:p>
            <a:pPr algn="ctr"/>
            <a:r>
              <a:rPr lang="nl-NL" sz="2400" dirty="0">
                <a:hlinkClick r:id="rId3"/>
              </a:rPr>
              <a:t>h.schalkwijk@venvn.nl</a:t>
            </a:r>
            <a:endParaRPr lang="nl-NL" sz="2400" dirty="0"/>
          </a:p>
          <a:p>
            <a:pPr algn="ctr"/>
            <a:r>
              <a:rPr lang="nl-NL" sz="2400" dirty="0">
                <a:hlinkClick r:id="rId4"/>
              </a:rPr>
              <a:t>www.fni.nl</a:t>
            </a:r>
            <a:r>
              <a:rPr lang="nl-NL" sz="2400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97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952" y="1031681"/>
            <a:ext cx="6899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/>
              <a:t>Introduction</a:t>
            </a:r>
            <a:endParaRPr lang="nl-NL" sz="3200" b="1" dirty="0"/>
          </a:p>
          <a:p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623952" y="1373338"/>
            <a:ext cx="614699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Curator digital </a:t>
            </a:r>
            <a:r>
              <a:rPr lang="nl-NL" sz="2400" dirty="0"/>
              <a:t>museum </a:t>
            </a:r>
            <a:r>
              <a:rPr lang="nl-NL" sz="2400" dirty="0">
                <a:hlinkClick r:id="rId2"/>
              </a:rPr>
              <a:t>www.fni.nl</a:t>
            </a: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Advisor </a:t>
            </a:r>
            <a:r>
              <a:rPr lang="nl-NL" sz="2400" dirty="0" err="1" smtClean="0"/>
              <a:t>to</a:t>
            </a:r>
            <a:r>
              <a:rPr lang="nl-NL" sz="2400" dirty="0" smtClean="0"/>
              <a:t> </a:t>
            </a:r>
            <a:r>
              <a:rPr lang="nl-NL" sz="2400" dirty="0" err="1" smtClean="0"/>
              <a:t>the</a:t>
            </a:r>
            <a:r>
              <a:rPr lang="nl-NL" sz="2400" dirty="0" smtClean="0"/>
              <a:t> </a:t>
            </a:r>
            <a:r>
              <a:rPr lang="nl-NL" sz="2400" dirty="0"/>
              <a:t>Historisch College FNI </a:t>
            </a:r>
            <a:r>
              <a:rPr lang="nl-NL" sz="2400" dirty="0" smtClean="0"/>
              <a:t>at </a:t>
            </a:r>
            <a:r>
              <a:rPr lang="nl-NL" sz="2400" dirty="0"/>
              <a:t>V&amp;VN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PhD </a:t>
            </a:r>
            <a:r>
              <a:rPr lang="nl-NL" sz="2400" dirty="0" err="1" smtClean="0"/>
              <a:t>candidate</a:t>
            </a:r>
            <a:r>
              <a:rPr lang="nl-NL" sz="2400" dirty="0" smtClean="0"/>
              <a:t> at </a:t>
            </a:r>
            <a:r>
              <a:rPr lang="nl-NL" sz="2400" dirty="0" err="1" smtClean="0"/>
              <a:t>the</a:t>
            </a:r>
            <a:r>
              <a:rPr lang="nl-NL" sz="2400" dirty="0" smtClean="0"/>
              <a:t> University of Amsterdam / Fontys University of </a:t>
            </a:r>
            <a:r>
              <a:rPr lang="nl-NL" sz="2400" dirty="0" err="1" smtClean="0"/>
              <a:t>Applied</a:t>
            </a:r>
            <a:r>
              <a:rPr lang="nl-NL" sz="2400" dirty="0" smtClean="0"/>
              <a:t>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 smtClean="0"/>
              <a:t>Vice-president</a:t>
            </a:r>
            <a:r>
              <a:rPr lang="nl-NL" sz="2400" dirty="0" smtClean="0"/>
              <a:t> European Association </a:t>
            </a:r>
            <a:r>
              <a:rPr lang="nl-NL" sz="2400" dirty="0" err="1" smtClean="0"/>
              <a:t>for</a:t>
            </a:r>
            <a:r>
              <a:rPr lang="nl-NL" sz="2400" dirty="0" smtClean="0"/>
              <a:t> </a:t>
            </a:r>
            <a:r>
              <a:rPr lang="nl-NL" sz="2400" dirty="0" err="1" smtClean="0"/>
              <a:t>the</a:t>
            </a:r>
            <a:r>
              <a:rPr lang="nl-NL" sz="2400" dirty="0" smtClean="0"/>
              <a:t> </a:t>
            </a:r>
            <a:r>
              <a:rPr lang="nl-NL" sz="2400" dirty="0" err="1" smtClean="0"/>
              <a:t>History</a:t>
            </a:r>
            <a:r>
              <a:rPr lang="nl-NL" sz="2400" dirty="0" smtClean="0"/>
              <a:t> of </a:t>
            </a:r>
            <a:r>
              <a:rPr lang="nl-NL" sz="2400" dirty="0" err="1" smtClean="0"/>
              <a:t>Nursing</a:t>
            </a: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25" y="497100"/>
            <a:ext cx="2863164" cy="115535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80" y="4595557"/>
            <a:ext cx="1120575" cy="16808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215" y="3157727"/>
            <a:ext cx="1311250" cy="130977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80" y="3157728"/>
            <a:ext cx="1309771" cy="1309771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80" y="1985553"/>
            <a:ext cx="2658902" cy="89781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74" y="4595557"/>
            <a:ext cx="1658959" cy="16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990" y="816626"/>
            <a:ext cx="6899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A </a:t>
            </a:r>
            <a:r>
              <a:rPr lang="nl-NL" sz="3200" b="1" dirty="0" err="1" smtClean="0"/>
              <a:t>Very</a:t>
            </a:r>
            <a:r>
              <a:rPr lang="nl-NL" sz="3200" b="1" dirty="0" smtClean="0"/>
              <a:t> </a:t>
            </a:r>
            <a:r>
              <a:rPr lang="nl-NL" sz="3200" b="1" dirty="0" smtClean="0"/>
              <a:t>Short </a:t>
            </a:r>
            <a:r>
              <a:rPr lang="nl-NL" sz="3200" b="1" dirty="0" err="1" smtClean="0"/>
              <a:t>History</a:t>
            </a:r>
            <a:r>
              <a:rPr lang="nl-NL" sz="3200" b="1" dirty="0" smtClean="0"/>
              <a:t> of FNI</a:t>
            </a:r>
            <a:endParaRPr lang="nl-NL" sz="3200" b="1" dirty="0"/>
          </a:p>
          <a:p>
            <a:endParaRPr lang="nl-NL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2" y="2034335"/>
            <a:ext cx="3551822" cy="2710041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64" y="2034336"/>
            <a:ext cx="3890011" cy="2710041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32" y="2034336"/>
            <a:ext cx="4608168" cy="27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14" y="242887"/>
            <a:ext cx="3371924" cy="58147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0" y="242888"/>
            <a:ext cx="4279329" cy="304122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64" y="3284111"/>
            <a:ext cx="3875370" cy="274219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t="10208" r="10533" b="9742"/>
          <a:stretch/>
        </p:blipFill>
        <p:spPr>
          <a:xfrm>
            <a:off x="4976429" y="242887"/>
            <a:ext cx="3056205" cy="304122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" t="4981" r="5819" b="5031"/>
          <a:stretch/>
        </p:blipFill>
        <p:spPr>
          <a:xfrm>
            <a:off x="697099" y="3284111"/>
            <a:ext cx="3460563" cy="28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7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55" y="0"/>
            <a:ext cx="9532791" cy="635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670" y="434725"/>
            <a:ext cx="448921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/>
              <a:t>A ‘Portal’ </a:t>
            </a:r>
            <a:r>
              <a:rPr lang="nl-NL" sz="3200" b="1" dirty="0" err="1" smtClean="0"/>
              <a:t>to</a:t>
            </a:r>
            <a:r>
              <a:rPr lang="nl-NL" sz="3200" b="1" dirty="0" smtClean="0"/>
              <a:t> </a:t>
            </a:r>
          </a:p>
          <a:p>
            <a:r>
              <a:rPr lang="nl-NL" sz="3200" b="1" dirty="0" err="1" smtClean="0"/>
              <a:t>the</a:t>
            </a:r>
            <a:r>
              <a:rPr lang="nl-NL" sz="3200" b="1" dirty="0" smtClean="0"/>
              <a:t> Past</a:t>
            </a:r>
            <a:r>
              <a:rPr lang="nl-NL" sz="3200" b="1" dirty="0" smtClean="0"/>
              <a:t>? – A Shared Identity Through </a:t>
            </a:r>
            <a:r>
              <a:rPr lang="nl-NL" sz="3200" b="1" dirty="0" err="1" smtClean="0"/>
              <a:t>objects</a:t>
            </a:r>
            <a:endParaRPr lang="nl-NL" sz="3200" b="1" dirty="0"/>
          </a:p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4004"/>
            <a:ext cx="6705600" cy="502919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53" y="3347786"/>
            <a:ext cx="2870134" cy="287013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" y="2281384"/>
            <a:ext cx="3831798" cy="32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2"/>
          <a:stretch/>
        </p:blipFill>
        <p:spPr>
          <a:xfrm>
            <a:off x="0" y="0"/>
            <a:ext cx="5936384" cy="443134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580"/>
            <a:ext cx="5150097" cy="342462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84" y="0"/>
            <a:ext cx="6255616" cy="417041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" t="1958" r="4951" b="38623"/>
          <a:stretch/>
        </p:blipFill>
        <p:spPr>
          <a:xfrm>
            <a:off x="5137330" y="4170412"/>
            <a:ext cx="4560525" cy="2158796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9" b="7353"/>
          <a:stretch/>
        </p:blipFill>
        <p:spPr>
          <a:xfrm>
            <a:off x="9381958" y="2691606"/>
            <a:ext cx="2810042" cy="363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4870" y="895352"/>
            <a:ext cx="6899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 smtClean="0"/>
              <a:t>Nursing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During</a:t>
            </a:r>
            <a:r>
              <a:rPr lang="nl-NL" sz="3200" b="1" dirty="0" smtClean="0"/>
              <a:t> a </a:t>
            </a:r>
            <a:r>
              <a:rPr lang="nl-NL" sz="3200" b="1" dirty="0" err="1" smtClean="0"/>
              <a:t>Pandemic</a:t>
            </a:r>
            <a:r>
              <a:rPr lang="nl-NL" sz="3200" b="1" dirty="0" smtClean="0"/>
              <a:t> </a:t>
            </a:r>
            <a:r>
              <a:rPr lang="nl-NL" sz="3200" b="1" dirty="0" err="1" smtClean="0"/>
              <a:t>pt</a:t>
            </a:r>
            <a:r>
              <a:rPr lang="nl-NL" sz="3200" b="1" dirty="0" smtClean="0"/>
              <a:t>. II</a:t>
            </a:r>
            <a:endParaRPr lang="nl-NL" sz="3200" b="1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70" y="1663374"/>
            <a:ext cx="9732919" cy="46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99" y="0"/>
            <a:ext cx="4239714" cy="6358328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5" y="0"/>
            <a:ext cx="5404314" cy="36019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5" y="2698603"/>
            <a:ext cx="5490928" cy="365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E60DDA7466FA4E9F56CB45D96D8C7D" ma:contentTypeVersion="14" ma:contentTypeDescription="Een nieuw document maken." ma:contentTypeScope="" ma:versionID="0e60fa518e0fa9849e69ee9c5cb0f767">
  <xsd:schema xmlns:xsd="http://www.w3.org/2001/XMLSchema" xmlns:xs="http://www.w3.org/2001/XMLSchema" xmlns:p="http://schemas.microsoft.com/office/2006/metadata/properties" xmlns:ns3="ebcef17f-e2b0-47db-b361-6071005abc39" xmlns:ns4="0b649d7f-186e-4f12-a1e8-89cb0f7ca96e" targetNamespace="http://schemas.microsoft.com/office/2006/metadata/properties" ma:root="true" ma:fieldsID="59ae2ecca38179e759c70178d777f50d" ns3:_="" ns4:_="">
    <xsd:import namespace="ebcef17f-e2b0-47db-b361-6071005abc39"/>
    <xsd:import namespace="0b649d7f-186e-4f12-a1e8-89cb0f7ca9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ef17f-e2b0-47db-b361-6071005abc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649d7f-186e-4f12-a1e8-89cb0f7ca96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ED4C5F-70E9-49A1-B6A1-40EE4C4B65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C320D6-FA34-4122-8DD3-2504581ACA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cef17f-e2b0-47db-b361-6071005abc39"/>
    <ds:schemaRef ds:uri="0b649d7f-186e-4f12-a1e8-89cb0f7ca9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2B1068-4365-49F0-8F16-72D8CDCF51E1}">
  <ds:schemaRefs>
    <ds:schemaRef ds:uri="http://purl.org/dc/elements/1.1/"/>
    <ds:schemaRef ds:uri="http://schemas.microsoft.com/office/2006/metadata/properties"/>
    <ds:schemaRef ds:uri="ebcef17f-e2b0-47db-b361-6071005abc39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0b649d7f-186e-4f12-a1e8-89cb0f7ca96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Breedbeeld</PresentationFormat>
  <Paragraphs>24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Retrospect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Eerste concept expositie Prinsengrachtziekenhuis</dc:title>
  <dc:creator>Hugo Schalkwijk</dc:creator>
  <cp:lastModifiedBy>Hugo Schalkwijk</cp:lastModifiedBy>
  <cp:revision>78</cp:revision>
  <dcterms:created xsi:type="dcterms:W3CDTF">2020-08-19T06:16:51Z</dcterms:created>
  <dcterms:modified xsi:type="dcterms:W3CDTF">2022-05-20T05:25:11Z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0x01010071E60DDA7466FA4E9F56CB45D96D8C7D</vt:lpwstr>
  </property>
</Properties>
</file>