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Lst>
  <p:notesMasterIdLst>
    <p:notesMasterId r:id="rId23"/>
  </p:notesMasterIdLst>
  <p:sldIdLst>
    <p:sldId id="256" r:id="rId2"/>
    <p:sldId id="259" r:id="rId3"/>
    <p:sldId id="258" r:id="rId4"/>
    <p:sldId id="268" r:id="rId5"/>
    <p:sldId id="271" r:id="rId6"/>
    <p:sldId id="320" r:id="rId7"/>
    <p:sldId id="264" r:id="rId8"/>
    <p:sldId id="261" r:id="rId9"/>
    <p:sldId id="272" r:id="rId10"/>
    <p:sldId id="313" r:id="rId11"/>
    <p:sldId id="311" r:id="rId12"/>
    <p:sldId id="316" r:id="rId13"/>
    <p:sldId id="317" r:id="rId14"/>
    <p:sldId id="274" r:id="rId15"/>
    <p:sldId id="276" r:id="rId16"/>
    <p:sldId id="314" r:id="rId17"/>
    <p:sldId id="321" r:id="rId18"/>
    <p:sldId id="318" r:id="rId19"/>
    <p:sldId id="280" r:id="rId20"/>
    <p:sldId id="281" r:id="rId21"/>
    <p:sldId id="282"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Montserrat" panose="00000500000000000000" pitchFamily="2" charset="0"/>
      <p:regular r:id="rId28"/>
      <p:bold r:id="rId29"/>
      <p:italic r:id="rId30"/>
      <p:boldItalic r:id="rId31"/>
    </p:embeddedFont>
    <p:embeddedFont>
      <p:font typeface="Montserrat ExtraBold" panose="00000900000000000000" pitchFamily="2" charset="0"/>
      <p:bold r:id="rId32"/>
      <p:boldItalic r:id="rId33"/>
    </p:embeddedFont>
    <p:embeddedFont>
      <p:font typeface="Montserrat Medium" panose="00000600000000000000" pitchFamily="2" charset="0"/>
      <p:regular r:id="rId34"/>
      <p:bold r:id="rId35"/>
      <p:italic r:id="rId36"/>
      <p:boldItalic r:id="rId37"/>
    </p:embeddedFont>
    <p:embeddedFont>
      <p:font typeface="Righteous" panose="020B0604020202020204" charset="0"/>
      <p:regular r:id="rId38"/>
    </p:embeddedFont>
    <p:embeddedFont>
      <p:font typeface="Wingdings 2" panose="05020102010507070707" pitchFamily="18" charset="2"/>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AD7C25-6E71-44CB-AF56-297F212D810C}">
  <a:tblStyle styleId="{3BAD7C25-6E71-44CB-AF56-297F212D810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724" autoAdjust="0"/>
  </p:normalViewPr>
  <p:slideViewPr>
    <p:cSldViewPr snapToGrid="0">
      <p:cViewPr>
        <p:scale>
          <a:sx n="66" d="100"/>
          <a:sy n="66" d="100"/>
        </p:scale>
        <p:origin x="356" y="-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charts/_rels/chart1.xml.rels><?xml version="1.0" encoding="UTF-8" standalone="yes"?>
<Relationships xmlns="http://schemas.openxmlformats.org/package/2006/relationships"><Relationship Id="rId3" Type="http://schemas.openxmlformats.org/officeDocument/2006/relationships/oleObject" Target="file:///E:\PHD\Archives\Bethlem%20Royal%20Hospital\Annual%20Report%20Patient%20Data.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ontserrat" panose="00000500000000000000" pitchFamily="2" charset="0"/>
                <a:ea typeface="+mn-ea"/>
                <a:cs typeface="+mn-cs"/>
              </a:defRPr>
            </a:pPr>
            <a:r>
              <a:rPr lang="en-GB" b="1">
                <a:latin typeface="Montserrat" panose="00000500000000000000" pitchFamily="2" charset="0"/>
              </a:rPr>
              <a:t>Staff</a:t>
            </a:r>
            <a:r>
              <a:rPr lang="en-GB" b="1" baseline="0">
                <a:latin typeface="Montserrat" panose="00000500000000000000" pitchFamily="2" charset="0"/>
              </a:rPr>
              <a:t> to Patient Ratio, Bethlem Royal Hospital</a:t>
            </a:r>
            <a:endParaRPr lang="en-GB" b="1">
              <a:latin typeface="Montserrat" panose="00000500000000000000" pitchFamily="2"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ontserrat" panose="00000500000000000000" pitchFamily="2" charset="0"/>
              <a:ea typeface="+mn-ea"/>
              <a:cs typeface="+mn-cs"/>
            </a:defRPr>
          </a:pPr>
          <a:endParaRPr lang="en-US"/>
        </a:p>
      </c:txPr>
    </c:title>
    <c:autoTitleDeleted val="0"/>
    <c:plotArea>
      <c:layout/>
      <c:lineChart>
        <c:grouping val="standard"/>
        <c:varyColors val="0"/>
        <c:ser>
          <c:idx val="0"/>
          <c:order val="0"/>
          <c:tx>
            <c:strRef>
              <c:f>'Staff Ratio'!$G$2</c:f>
              <c:strCache>
                <c:ptCount val="1"/>
                <c:pt idx="0">
                  <c:v>Male</c:v>
                </c:pt>
              </c:strCache>
            </c:strRef>
          </c:tx>
          <c:spPr>
            <a:ln w="28575" cap="rnd">
              <a:solidFill>
                <a:schemeClr val="accent1"/>
              </a:solidFill>
              <a:round/>
            </a:ln>
            <a:effectLst/>
          </c:spPr>
          <c:marker>
            <c:symbol val="none"/>
          </c:marker>
          <c:cat>
            <c:numRef>
              <c:f>'Staff Ratio'!$H$1:$AC$1</c:f>
              <c:numCache>
                <c:formatCode>General</c:formatCode>
                <c:ptCount val="22"/>
                <c:pt idx="0">
                  <c:v>1866</c:v>
                </c:pt>
                <c:pt idx="1">
                  <c:v>1867</c:v>
                </c:pt>
                <c:pt idx="2">
                  <c:v>1868</c:v>
                </c:pt>
                <c:pt idx="3">
                  <c:v>1869</c:v>
                </c:pt>
                <c:pt idx="4">
                  <c:v>1870</c:v>
                </c:pt>
                <c:pt idx="5">
                  <c:v>1871</c:v>
                </c:pt>
                <c:pt idx="6">
                  <c:v>1872</c:v>
                </c:pt>
                <c:pt idx="7">
                  <c:v>1873</c:v>
                </c:pt>
                <c:pt idx="8">
                  <c:v>1874</c:v>
                </c:pt>
                <c:pt idx="9">
                  <c:v>1875</c:v>
                </c:pt>
                <c:pt idx="10">
                  <c:v>1876</c:v>
                </c:pt>
                <c:pt idx="11">
                  <c:v>1877</c:v>
                </c:pt>
                <c:pt idx="12">
                  <c:v>1878</c:v>
                </c:pt>
                <c:pt idx="13">
                  <c:v>1879</c:v>
                </c:pt>
                <c:pt idx="14">
                  <c:v>1880</c:v>
                </c:pt>
                <c:pt idx="15">
                  <c:v>1881</c:v>
                </c:pt>
                <c:pt idx="16">
                  <c:v>1882</c:v>
                </c:pt>
                <c:pt idx="17">
                  <c:v>1883</c:v>
                </c:pt>
                <c:pt idx="18">
                  <c:v>1884</c:v>
                </c:pt>
                <c:pt idx="19">
                  <c:v>1885</c:v>
                </c:pt>
                <c:pt idx="20">
                  <c:v>1886</c:v>
                </c:pt>
                <c:pt idx="21">
                  <c:v>1887</c:v>
                </c:pt>
              </c:numCache>
            </c:numRef>
          </c:cat>
          <c:val>
            <c:numRef>
              <c:f>'Staff Ratio'!$H$2:$AC$2</c:f>
              <c:numCache>
                <c:formatCode>0.0</c:formatCode>
                <c:ptCount val="22"/>
                <c:pt idx="1">
                  <c:v>5.833333333333333</c:v>
                </c:pt>
                <c:pt idx="2">
                  <c:v>6.1875</c:v>
                </c:pt>
                <c:pt idx="3">
                  <c:v>6.5555555555555554</c:v>
                </c:pt>
                <c:pt idx="4">
                  <c:v>5.9473684210526319</c:v>
                </c:pt>
                <c:pt idx="5">
                  <c:v>5.166666666666667</c:v>
                </c:pt>
                <c:pt idx="6">
                  <c:v>4.8947368421052628</c:v>
                </c:pt>
                <c:pt idx="7">
                  <c:v>4.95</c:v>
                </c:pt>
                <c:pt idx="8">
                  <c:v>5.5882352941176467</c:v>
                </c:pt>
                <c:pt idx="9">
                  <c:v>5.5</c:v>
                </c:pt>
                <c:pt idx="10">
                  <c:v>5.8235294117647056</c:v>
                </c:pt>
                <c:pt idx="11">
                  <c:v>6.4705882352941178</c:v>
                </c:pt>
                <c:pt idx="12">
                  <c:v>5.7777777777777777</c:v>
                </c:pt>
                <c:pt idx="13">
                  <c:v>4.8421052631578947</c:v>
                </c:pt>
                <c:pt idx="14">
                  <c:v>4.8947368421052628</c:v>
                </c:pt>
                <c:pt idx="15">
                  <c:v>4.8947368421052628</c:v>
                </c:pt>
                <c:pt idx="16">
                  <c:v>5.9444444444444446</c:v>
                </c:pt>
                <c:pt idx="17">
                  <c:v>5.7222222222222223</c:v>
                </c:pt>
                <c:pt idx="18">
                  <c:v>5.4210526315789478</c:v>
                </c:pt>
                <c:pt idx="19">
                  <c:v>7.1578947368421053</c:v>
                </c:pt>
                <c:pt idx="20">
                  <c:v>7.8</c:v>
                </c:pt>
                <c:pt idx="21">
                  <c:v>5.5</c:v>
                </c:pt>
              </c:numCache>
            </c:numRef>
          </c:val>
          <c:smooth val="0"/>
          <c:extLst>
            <c:ext xmlns:c16="http://schemas.microsoft.com/office/drawing/2014/chart" uri="{C3380CC4-5D6E-409C-BE32-E72D297353CC}">
              <c16:uniqueId val="{00000000-B2D3-4E82-B56A-C5C0A9E1ADB5}"/>
            </c:ext>
          </c:extLst>
        </c:ser>
        <c:ser>
          <c:idx val="1"/>
          <c:order val="1"/>
          <c:tx>
            <c:strRef>
              <c:f>'Staff Ratio'!$G$3</c:f>
              <c:strCache>
                <c:ptCount val="1"/>
                <c:pt idx="0">
                  <c:v>Female</c:v>
                </c:pt>
              </c:strCache>
            </c:strRef>
          </c:tx>
          <c:spPr>
            <a:ln w="28575" cap="rnd">
              <a:solidFill>
                <a:schemeClr val="accent2"/>
              </a:solidFill>
              <a:round/>
            </a:ln>
            <a:effectLst/>
          </c:spPr>
          <c:marker>
            <c:symbol val="none"/>
          </c:marker>
          <c:cat>
            <c:numRef>
              <c:f>'Staff Ratio'!$H$1:$AC$1</c:f>
              <c:numCache>
                <c:formatCode>General</c:formatCode>
                <c:ptCount val="22"/>
                <c:pt idx="0">
                  <c:v>1866</c:v>
                </c:pt>
                <c:pt idx="1">
                  <c:v>1867</c:v>
                </c:pt>
                <c:pt idx="2">
                  <c:v>1868</c:v>
                </c:pt>
                <c:pt idx="3">
                  <c:v>1869</c:v>
                </c:pt>
                <c:pt idx="4">
                  <c:v>1870</c:v>
                </c:pt>
                <c:pt idx="5">
                  <c:v>1871</c:v>
                </c:pt>
                <c:pt idx="6">
                  <c:v>1872</c:v>
                </c:pt>
                <c:pt idx="7">
                  <c:v>1873</c:v>
                </c:pt>
                <c:pt idx="8">
                  <c:v>1874</c:v>
                </c:pt>
                <c:pt idx="9">
                  <c:v>1875</c:v>
                </c:pt>
                <c:pt idx="10">
                  <c:v>1876</c:v>
                </c:pt>
                <c:pt idx="11">
                  <c:v>1877</c:v>
                </c:pt>
                <c:pt idx="12">
                  <c:v>1878</c:v>
                </c:pt>
                <c:pt idx="13">
                  <c:v>1879</c:v>
                </c:pt>
                <c:pt idx="14">
                  <c:v>1880</c:v>
                </c:pt>
                <c:pt idx="15">
                  <c:v>1881</c:v>
                </c:pt>
                <c:pt idx="16">
                  <c:v>1882</c:v>
                </c:pt>
                <c:pt idx="17">
                  <c:v>1883</c:v>
                </c:pt>
                <c:pt idx="18">
                  <c:v>1884</c:v>
                </c:pt>
                <c:pt idx="19">
                  <c:v>1885</c:v>
                </c:pt>
                <c:pt idx="20">
                  <c:v>1886</c:v>
                </c:pt>
                <c:pt idx="21">
                  <c:v>1887</c:v>
                </c:pt>
              </c:numCache>
            </c:numRef>
          </c:cat>
          <c:val>
            <c:numRef>
              <c:f>'Staff Ratio'!$H$3:$AC$3</c:f>
              <c:numCache>
                <c:formatCode>0.0</c:formatCode>
                <c:ptCount val="22"/>
                <c:pt idx="1">
                  <c:v>6.8947368421052628</c:v>
                </c:pt>
                <c:pt idx="2">
                  <c:v>7.7368421052631575</c:v>
                </c:pt>
                <c:pt idx="3">
                  <c:v>7.7894736842105265</c:v>
                </c:pt>
                <c:pt idx="4">
                  <c:v>6.666666666666667</c:v>
                </c:pt>
                <c:pt idx="5">
                  <c:v>6.7272727272727275</c:v>
                </c:pt>
                <c:pt idx="6">
                  <c:v>6.7272727272727275</c:v>
                </c:pt>
                <c:pt idx="7">
                  <c:v>5.875</c:v>
                </c:pt>
                <c:pt idx="8">
                  <c:v>6.5</c:v>
                </c:pt>
                <c:pt idx="9">
                  <c:v>6.833333333333333</c:v>
                </c:pt>
                <c:pt idx="10">
                  <c:v>6.875</c:v>
                </c:pt>
                <c:pt idx="11">
                  <c:v>6.833333333333333</c:v>
                </c:pt>
                <c:pt idx="12">
                  <c:v>6.5217391304347823</c:v>
                </c:pt>
                <c:pt idx="13">
                  <c:v>5.72</c:v>
                </c:pt>
                <c:pt idx="14">
                  <c:v>6.166666666666667</c:v>
                </c:pt>
                <c:pt idx="15">
                  <c:v>6.166666666666667</c:v>
                </c:pt>
                <c:pt idx="16">
                  <c:v>6.583333333333333</c:v>
                </c:pt>
                <c:pt idx="17">
                  <c:v>5.916666666666667</c:v>
                </c:pt>
                <c:pt idx="18">
                  <c:v>6.3913043478260869</c:v>
                </c:pt>
                <c:pt idx="19">
                  <c:v>6.9565217391304346</c:v>
                </c:pt>
                <c:pt idx="20">
                  <c:v>5.1538461538461542</c:v>
                </c:pt>
                <c:pt idx="21">
                  <c:v>4.884615384615385</c:v>
                </c:pt>
              </c:numCache>
            </c:numRef>
          </c:val>
          <c:smooth val="0"/>
          <c:extLst>
            <c:ext xmlns:c16="http://schemas.microsoft.com/office/drawing/2014/chart" uri="{C3380CC4-5D6E-409C-BE32-E72D297353CC}">
              <c16:uniqueId val="{00000001-B2D3-4E82-B56A-C5C0A9E1ADB5}"/>
            </c:ext>
          </c:extLst>
        </c:ser>
        <c:ser>
          <c:idx val="2"/>
          <c:order val="2"/>
          <c:tx>
            <c:strRef>
              <c:f>'Staff Ratio'!$G$4</c:f>
              <c:strCache>
                <c:ptCount val="1"/>
                <c:pt idx="0">
                  <c:v>Total</c:v>
                </c:pt>
              </c:strCache>
            </c:strRef>
          </c:tx>
          <c:spPr>
            <a:ln w="28575" cap="rnd">
              <a:solidFill>
                <a:schemeClr val="accent3"/>
              </a:solidFill>
              <a:round/>
            </a:ln>
            <a:effectLst/>
          </c:spPr>
          <c:marker>
            <c:symbol val="none"/>
          </c:marker>
          <c:cat>
            <c:numRef>
              <c:f>'Staff Ratio'!$H$1:$AC$1</c:f>
              <c:numCache>
                <c:formatCode>General</c:formatCode>
                <c:ptCount val="22"/>
                <c:pt idx="0">
                  <c:v>1866</c:v>
                </c:pt>
                <c:pt idx="1">
                  <c:v>1867</c:v>
                </c:pt>
                <c:pt idx="2">
                  <c:v>1868</c:v>
                </c:pt>
                <c:pt idx="3">
                  <c:v>1869</c:v>
                </c:pt>
                <c:pt idx="4">
                  <c:v>1870</c:v>
                </c:pt>
                <c:pt idx="5">
                  <c:v>1871</c:v>
                </c:pt>
                <c:pt idx="6">
                  <c:v>1872</c:v>
                </c:pt>
                <c:pt idx="7">
                  <c:v>1873</c:v>
                </c:pt>
                <c:pt idx="8">
                  <c:v>1874</c:v>
                </c:pt>
                <c:pt idx="9">
                  <c:v>1875</c:v>
                </c:pt>
                <c:pt idx="10">
                  <c:v>1876</c:v>
                </c:pt>
                <c:pt idx="11">
                  <c:v>1877</c:v>
                </c:pt>
                <c:pt idx="12">
                  <c:v>1878</c:v>
                </c:pt>
                <c:pt idx="13">
                  <c:v>1879</c:v>
                </c:pt>
                <c:pt idx="14">
                  <c:v>1880</c:v>
                </c:pt>
                <c:pt idx="15">
                  <c:v>1881</c:v>
                </c:pt>
                <c:pt idx="16">
                  <c:v>1882</c:v>
                </c:pt>
                <c:pt idx="17">
                  <c:v>1883</c:v>
                </c:pt>
                <c:pt idx="18">
                  <c:v>1884</c:v>
                </c:pt>
                <c:pt idx="19">
                  <c:v>1885</c:v>
                </c:pt>
                <c:pt idx="20">
                  <c:v>1886</c:v>
                </c:pt>
                <c:pt idx="21">
                  <c:v>1887</c:v>
                </c:pt>
              </c:numCache>
            </c:numRef>
          </c:cat>
          <c:val>
            <c:numRef>
              <c:f>'Staff Ratio'!$H$4:$AC$4</c:f>
              <c:numCache>
                <c:formatCode>0.0</c:formatCode>
                <c:ptCount val="22"/>
                <c:pt idx="0">
                  <c:v>6.8888888888888893</c:v>
                </c:pt>
                <c:pt idx="1">
                  <c:v>6.3783783783783781</c:v>
                </c:pt>
                <c:pt idx="2">
                  <c:v>7.0285714285714285</c:v>
                </c:pt>
                <c:pt idx="3">
                  <c:v>7.1891891891891895</c:v>
                </c:pt>
                <c:pt idx="4">
                  <c:v>6.3250000000000002</c:v>
                </c:pt>
                <c:pt idx="5">
                  <c:v>6.0250000000000004</c:v>
                </c:pt>
                <c:pt idx="6">
                  <c:v>5.8780487804878048</c:v>
                </c:pt>
                <c:pt idx="7">
                  <c:v>5.4545454545454541</c:v>
                </c:pt>
                <c:pt idx="8">
                  <c:v>6.1219512195121952</c:v>
                </c:pt>
                <c:pt idx="9">
                  <c:v>6.2619047619047619</c:v>
                </c:pt>
                <c:pt idx="10">
                  <c:v>6.4390243902439028</c:v>
                </c:pt>
                <c:pt idx="11">
                  <c:v>6.6829268292682924</c:v>
                </c:pt>
                <c:pt idx="12">
                  <c:v>6.1951219512195124</c:v>
                </c:pt>
                <c:pt idx="13">
                  <c:v>5.3409090909090908</c:v>
                </c:pt>
                <c:pt idx="14">
                  <c:v>5.6046511627906979</c:v>
                </c:pt>
                <c:pt idx="15">
                  <c:v>5.6046511627906979</c:v>
                </c:pt>
                <c:pt idx="16">
                  <c:v>6.3095238095238093</c:v>
                </c:pt>
                <c:pt idx="17">
                  <c:v>5.833333333333333</c:v>
                </c:pt>
                <c:pt idx="18">
                  <c:v>5.9523809523809526</c:v>
                </c:pt>
                <c:pt idx="19">
                  <c:v>7.0476190476190474</c:v>
                </c:pt>
                <c:pt idx="20">
                  <c:v>6.1219512195121952</c:v>
                </c:pt>
                <c:pt idx="21">
                  <c:v>5.18</c:v>
                </c:pt>
              </c:numCache>
            </c:numRef>
          </c:val>
          <c:smooth val="0"/>
          <c:extLst>
            <c:ext xmlns:c16="http://schemas.microsoft.com/office/drawing/2014/chart" uri="{C3380CC4-5D6E-409C-BE32-E72D297353CC}">
              <c16:uniqueId val="{00000002-B2D3-4E82-B56A-C5C0A9E1ADB5}"/>
            </c:ext>
          </c:extLst>
        </c:ser>
        <c:dLbls>
          <c:showLegendKey val="0"/>
          <c:showVal val="0"/>
          <c:showCatName val="0"/>
          <c:showSerName val="0"/>
          <c:showPercent val="0"/>
          <c:showBubbleSize val="0"/>
        </c:dLbls>
        <c:smooth val="0"/>
        <c:axId val="587597944"/>
        <c:axId val="587598600"/>
      </c:lineChart>
      <c:catAx>
        <c:axId val="587597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598600"/>
        <c:crosses val="autoZero"/>
        <c:auto val="1"/>
        <c:lblAlgn val="ctr"/>
        <c:lblOffset val="100"/>
        <c:noMultiLvlLbl val="0"/>
      </c:catAx>
      <c:valAx>
        <c:axId val="5875986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597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Content warning</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6408f92c8c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6408f92c8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Alongside this, they were expected to maintain order and cleanliness on the wards – the Commissioners in Lunacy always complained about the want of care if patients were seen to be improperly dressed or dishevelled.</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In 1854, Hood reported having introduced carpeting, cocoa-nut matting, chairs, couches, tables and “modern wooden bedsteads” which “completely changed the character of the wards and imparted to them an air of domestic comfort which is so keenly appreciated by all classes of the English.”</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The increase in domesticity caused extra challenges – more items that could be used by someone to harm themselves. </a:t>
            </a:r>
            <a:r>
              <a:rPr lang="en-GB" sz="1800" dirty="0">
                <a:effectLst/>
                <a:latin typeface="Calibri" panose="020F0502020204030204" pitchFamily="34" charset="0"/>
                <a:ea typeface="Calibri" panose="020F0502020204030204" pitchFamily="34" charset="0"/>
                <a:cs typeface="Times New Roman" panose="02020603050405020304" pitchFamily="18" charset="0"/>
              </a:rPr>
              <a:t>Bethlem 1851 annual report: “The use of knives and forks has been continued without any accidents”. </a:t>
            </a:r>
            <a:r>
              <a:rPr lang="en-GB" sz="1800" dirty="0"/>
              <a:t>Of course, this added an extra duty to the work of attendants. Utensils needed to be counted and locked away after every meal, to prevent patients taking them away.</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76037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63daf6a34a_3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63daf6a34a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 middle class ideals of superintendents introduced new challenges, so determined were they to create a domestic atmosphere in the wards. At the Crichton Royal Institution in Dumfries, James Adam introduced ‘Table </a:t>
            </a:r>
            <a:r>
              <a:rPr lang="en-GB" dirty="0" err="1"/>
              <a:t>d’Hote</a:t>
            </a:r>
            <a:r>
              <a:rPr lang="en-GB" dirty="0"/>
              <a:t>’ dinners in both the private and pauper wings of the asylum. Here the patients would dine together, on the ward. An attendant was expected to carve the meat at the table, a special spring-loaded drawer on hand into which they could lock the carving knife should any trouble arise.</a:t>
            </a:r>
            <a:endParaRPr dirty="0"/>
          </a:p>
        </p:txBody>
      </p:sp>
    </p:spTree>
    <p:extLst>
      <p:ext uri="{BB962C8B-B14F-4D97-AF65-F5344CB8AC3E}">
        <p14:creationId xmlns:p14="http://schemas.microsoft.com/office/powerpoint/2010/main" val="4033881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6408f92c8c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6408f92c8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Attendants also lived alongside their patients. They often used the same facilities, cooking their lunches on the wards and using the same bathrooms. In 1865, nurse Margaret Wilkins was temporarily housed in an ordinary patient's room while her own was under repair. She forgot to lock the door on leaving, as all attendants' rooms had spring locks on the doors, leading to the death of patient Emma 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patient who was not under her charge appears to have watched her [Wilkins] out and then gone into the bedroom, got possession of the knife, proceeded to another part of the Gallery and in a few minutes afterwards was found dead.“ Inquest did not hold Wilkins responsible.</a:t>
            </a:r>
            <a:endParaRPr dirty="0"/>
          </a:p>
        </p:txBody>
      </p:sp>
    </p:spTree>
    <p:extLst>
      <p:ext uri="{BB962C8B-B14F-4D97-AF65-F5344CB8AC3E}">
        <p14:creationId xmlns:p14="http://schemas.microsoft.com/office/powerpoint/2010/main" val="2681429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6408f92c8c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6408f92c8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was not always the case however. A male attendant was “severely censured” when his own razor was used by a patient to commit suicide after he had been shaving in the shared bathroom.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1888, Bethlem had introduced guarded razors onto the wards for use with patients, but staff still used straight razors.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practice of attendants shaving in the bath-room and not in their own rooms had become customary, but a rule has been made that in future no attendant shall shave himself elsewhere than in his own room; and, further, that they shall have only guarded razors both for their own use as well as for the patients.”</a:t>
            </a:r>
            <a:endParaRPr dirty="0"/>
          </a:p>
        </p:txBody>
      </p:sp>
    </p:spTree>
    <p:extLst>
      <p:ext uri="{BB962C8B-B14F-4D97-AF65-F5344CB8AC3E}">
        <p14:creationId xmlns:p14="http://schemas.microsoft.com/office/powerpoint/2010/main" val="2555418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63f76a5452_0_12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63f76a5452_0_12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Incidents like this were a factor in the return of restraint in the 1880s.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63f76a5452_0_12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63f76a5452_0_12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In 1888, Bethlem was subject to a heated debate in the letters pages of the Times, when hospital governor John Charles </a:t>
            </a:r>
            <a:r>
              <a:rPr lang="en-GB" dirty="0" err="1"/>
              <a:t>Bucknill</a:t>
            </a:r>
            <a:r>
              <a:rPr lang="en-GB" dirty="0"/>
              <a:t> wrote to the newspaper to complain about the increase in restraint used in the wards. Doctors from various institutions wrote to argue for either side. Some held that restraint was cruel and barbaric, comparing it to witch trials as a relic of a brutal past. Others contended that restraint was needed for a range of reasons – to prevent excessive use of sedatives, to protect patients, and to reduce the risk of violence by staff.</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63daf6a34a_3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63daf6a34a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Stereotype of “burly attendants with strong arms and uncertain tempers” – middle class assumptions about working class men, always more of a target than female nurses in asylums. And restraint did begin to return.</a:t>
            </a:r>
          </a:p>
          <a:p>
            <a:pPr marL="171450" indent="-171450">
              <a:buFont typeface="Arial" panose="020B0604020202020204" pitchFamily="34" charset="0"/>
              <a:buChar char="•"/>
            </a:pPr>
            <a:r>
              <a:rPr lang="en-GB" dirty="0"/>
              <a:t>1890 lunacy act listed the permitted restraints in institutions</a:t>
            </a:r>
            <a:r>
              <a:rPr lang="en-GB" baseline="0" dirty="0"/>
              <a:t> for first time.</a:t>
            </a:r>
          </a:p>
          <a:p>
            <a:pPr marL="171450" indent="-171450">
              <a:buFont typeface="Arial" panose="020B0604020202020204" pitchFamily="34" charset="0"/>
              <a:buChar char="•"/>
            </a:pPr>
            <a:r>
              <a:rPr lang="en-GB" sz="1100" baseline="0" dirty="0"/>
              <a:t>An 1894 survey suggested that the level of restraint had increased, with only 50 of 155 asylums adhering to non-restraint</a:t>
            </a:r>
          </a:p>
        </p:txBody>
      </p:sp>
    </p:spTree>
    <p:extLst>
      <p:ext uri="{BB962C8B-B14F-4D97-AF65-F5344CB8AC3E}">
        <p14:creationId xmlns:p14="http://schemas.microsoft.com/office/powerpoint/2010/main" val="754892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6408f92c8c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6408f92c8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Some saw restraint as a worrying trend encouraging increasing understaffing of asylums.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aseline="0" dirty="0"/>
              <a:t>Indeed, the association of mental health staff with protection of suicidal patients, and the negative attitudes towards working class attendants was part of a wider perception that mental health nursing was a lesser form of nursing.</a:t>
            </a:r>
            <a:endParaRPr lang="en-GB" sz="1100" baseline="0" dirty="0"/>
          </a:p>
        </p:txBody>
      </p:sp>
    </p:spTree>
    <p:extLst>
      <p:ext uri="{BB962C8B-B14F-4D97-AF65-F5344CB8AC3E}">
        <p14:creationId xmlns:p14="http://schemas.microsoft.com/office/powerpoint/2010/main" val="403998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63daf6a34a_3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63daf6a34a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As EBF put it in 1896… Fenwick campaigned for registration in nursing, and set up the RBNA for these purposes. She did not, however, want either the Association or registration to include asylum nurses.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https://rcnarchive.rcn.org.uk/data/VOLUME017-1896/page429-volume17-28thnovember1896.pdf</a:t>
            </a:r>
            <a:endParaRPr dirty="0"/>
          </a:p>
        </p:txBody>
      </p:sp>
    </p:spTree>
    <p:extLst>
      <p:ext uri="{BB962C8B-B14F-4D97-AF65-F5344CB8AC3E}">
        <p14:creationId xmlns:p14="http://schemas.microsoft.com/office/powerpoint/2010/main" val="488184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6408f92c8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6408f92c8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r>
              <a:rPr lang="en-GB" dirty="0"/>
              <a:t>Non-restraint movement was an ideological intervention by asylum doctors, eager to cast their work as enlightened and humane. But what impact did it have on nursing staff? The constant watching of suicidal patients, and the need to guard their charges from harm even as asylums became domestic settings laid increasing pressure on them, although this was little acknowledged in training and support.</a:t>
            </a:r>
          </a:p>
          <a:p>
            <a:pPr marL="171450" indent="-171450">
              <a:buFont typeface="Arial" panose="020B0604020202020204" pitchFamily="34" charset="0"/>
              <a:buChar char="•"/>
            </a:pPr>
            <a:r>
              <a:rPr lang="en-GB" dirty="0"/>
              <a:t>A few years ago, I did a project on the history of restraint with artists at Bethlem. One psychiatrist admitted that he’d never really thought about the topic before, because he personally didn’t have to restrain or manually handle patients. Just as in the nineteenth century, the correct handling and protection of patients was an after thought for some.</a:t>
            </a:r>
          </a:p>
          <a:p>
            <a:pPr marL="171450" indent="-171450">
              <a:buFont typeface="Arial" panose="020B0604020202020204" pitchFamily="34" charset="0"/>
              <a:buChar char="•"/>
            </a:pPr>
            <a:r>
              <a:rPr lang="en-GB" baseline="0" dirty="0"/>
              <a:t>And there is a legacy to the negative attitudes to staff and the challenges of managing institutions that saw the return of restraint to English asylums in the 1880s as a so-called protective measure. As Joy Duxbury recently found, three restraint myths still circulate: </a:t>
            </a:r>
            <a:r>
              <a:rPr lang="en-GB" i="0" dirty="0"/>
              <a:t>restraint is protective, restraint is necessary, and restraint is therapeutic. She found no evidence to support these myths however; only evidence </a:t>
            </a:r>
            <a:r>
              <a:rPr lang="en-GB" i="1" dirty="0"/>
              <a:t>against</a:t>
            </a:r>
            <a:r>
              <a:rPr lang="en-GB" i="0" dirty="0"/>
              <a:t> them.</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63daf6a34a_3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63daf6a34a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kern="1200" dirty="0">
                <a:solidFill>
                  <a:schemeClr val="tx1"/>
                </a:solidFill>
                <a:effectLst/>
                <a:latin typeface="+mn-lt"/>
                <a:ea typeface="+mn-ea"/>
                <a:cs typeface="+mn-cs"/>
              </a:rPr>
              <a:t>In May 1865, Henry W., a 47-year-old clerk was admitted to Bethlem after attempting to cut his throat. A few days after admission, Henry tore open his wound. It was sutured and a special watch arranged. Yet two days later Henry managed to injure himself again. After that ‘an attendant on either side never leaves hold of his hands.’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kern="1200" dirty="0">
                <a:solidFill>
                  <a:schemeClr val="tx1"/>
                </a:solidFill>
                <a:effectLst/>
                <a:latin typeface="+mn-lt"/>
                <a:ea typeface="+mn-ea"/>
                <a:cs typeface="+mn-cs"/>
              </a:rPr>
              <a:t>By early June it was still ‘not safe to leave hold of his hands for an instant. He is looking ill and sedatives have very little effect on him.’ This month of constant hand-holding is unsettling: it’s hard to imagine just how unpleasant this must have been for Henry W. Did the attendants also become frustrated by their distressing task? 30 years earlier, Henry W. would probably have been restrained in a strait-jacket or other garment. What had changed by the 1860s that this didn’t happen? And what impact did this have on asylum nursing staff?</a:t>
            </a: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6408f92c8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6408f92c8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6408f92c8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6408f92c8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63daf6a34a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63daf6a34a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63f76a5452_0_12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63f76a5452_0_12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Why is the non-restraint era significant?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6408f92c8c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6408f92c8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r>
              <a:rPr lang="en-GB" baseline="0" dirty="0"/>
              <a:t>Introduced by Robert Gardiner Hill in 1838 at Lincoln Asylum (didn’t come out of nowhere).</a:t>
            </a:r>
          </a:p>
          <a:p>
            <a:pPr marL="171450" indent="-171450">
              <a:buFont typeface="Arial" panose="020B0604020202020204" pitchFamily="34" charset="0"/>
              <a:buChar char="•"/>
            </a:pPr>
            <a:r>
              <a:rPr lang="en-GB" baseline="0" dirty="0"/>
              <a:t>Adopted by John Conolly at Hanwell and widely publicised. By 1850, all asylums in England and Wales claimed to have abandoned all forms of mechanical restraint. Image shows the billiard room at Bethlem in the 1850s.</a:t>
            </a:r>
          </a:p>
          <a:p>
            <a:pPr marL="171450" indent="-171450">
              <a:buFont typeface="Arial" panose="020B0604020202020204" pitchFamily="34" charset="0"/>
              <a:buChar char="•"/>
            </a:pPr>
            <a:r>
              <a:rPr lang="en-GB" baseline="0" dirty="0"/>
              <a:t>Peculiar to England and Wales – European and American psychiatrists were sceptical that English asylums were really following this process, and raised concerns about increases in seclusion.</a:t>
            </a:r>
          </a:p>
          <a:p>
            <a:pPr marL="171450" indent="-171450">
              <a:buFont typeface="Arial" panose="020B0604020202020204" pitchFamily="34" charset="0"/>
              <a:buChar char="•"/>
            </a:pPr>
            <a:r>
              <a:rPr lang="en-GB" baseline="0" dirty="0"/>
              <a:t>Yet, as we’ve seen in the intro, the non-restraint movement raised particular concerns about care and treatment of suicidal patients. How did this affect the expectations on nurses?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63f76a5452_0_12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63f76a5452_0_12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Non-restraint required increase in staff. According to Louise Hide, it was not unusual for asylums to have 1 staff member for 50 patients prior to 1840! </a:t>
            </a:r>
          </a:p>
          <a:p>
            <a:pPr marL="0" lvl="0" indent="0" algn="l" rtl="0">
              <a:spcBef>
                <a:spcPts val="0"/>
              </a:spcBef>
              <a:spcAft>
                <a:spcPts val="0"/>
              </a:spcAft>
              <a:buNone/>
            </a:pPr>
            <a:r>
              <a:rPr lang="en-GB" dirty="0"/>
              <a:t>Staff to patient ratio at BRH. Most public asylums ranged from 12-20 patients per staff member.</a:t>
            </a:r>
          </a:p>
          <a:p>
            <a:pPr marL="0" lvl="0" indent="0" algn="l" rtl="0">
              <a:spcBef>
                <a:spcPts val="0"/>
              </a:spcBef>
              <a:spcAft>
                <a:spcPts val="0"/>
              </a:spcAft>
              <a:buNone/>
            </a:pPr>
            <a:r>
              <a:rPr lang="en-GB" dirty="0"/>
              <a:t>BRH remained fairly constant, at an overall level of around 6 to 1 for men and 6.5-7 to 1 for women. Of course, this is based on the overall numbers of staff – not all staff were working at all times.</a:t>
            </a:r>
            <a:endParaRPr dirty="0"/>
          </a:p>
        </p:txBody>
      </p:sp>
    </p:spTree>
    <p:extLst>
      <p:ext uri="{BB962C8B-B14F-4D97-AF65-F5344CB8AC3E}">
        <p14:creationId xmlns:p14="http://schemas.microsoft.com/office/powerpoint/2010/main" val="1477226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63daf6a34a_3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63daf6a34a_3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r>
              <a:rPr lang="en-GB" dirty="0"/>
              <a:t>For much of the second half of the 19</a:t>
            </a:r>
            <a:r>
              <a:rPr lang="en-GB" baseline="30000" dirty="0"/>
              <a:t>th</a:t>
            </a:r>
            <a:r>
              <a:rPr lang="en-GB" dirty="0"/>
              <a:t> century, mental health workers were referred to as attendants, not nurses – though towards the end of this period, female attendants began to be called </a:t>
            </a:r>
            <a:r>
              <a:rPr lang="en-GB" dirty="0" err="1"/>
              <a:t>nurses.Attendants</a:t>
            </a:r>
            <a:r>
              <a:rPr lang="en-GB" dirty="0"/>
              <a:t> tended to be working class. They were not well paid. Men were often ex military, employed for their strength. Others were seasonal workers – they would turn to the asylum when they had no other work.</a:t>
            </a:r>
          </a:p>
          <a:p>
            <a:pPr marL="228600" lvl="0" indent="-228600" algn="l" rtl="0">
              <a:spcBef>
                <a:spcPts val="0"/>
              </a:spcBef>
              <a:spcAft>
                <a:spcPts val="0"/>
              </a:spcAft>
              <a:buAutoNum type="arabicPeriod"/>
            </a:pPr>
            <a:r>
              <a:rPr lang="en-GB" dirty="0"/>
              <a:t>There was a high turnover for both sexes. Women often left to get married, men for opportunities elsewhere. The work was hard, the hours were long, and all nurses were expected to live onsite, apart from married men.</a:t>
            </a:r>
          </a:p>
          <a:p>
            <a:pPr marL="228600" lvl="0" indent="-228600" algn="l" rtl="0">
              <a:spcBef>
                <a:spcPts val="0"/>
              </a:spcBef>
              <a:spcAft>
                <a:spcPts val="0"/>
              </a:spcAft>
              <a:buAutoNum type="arabicPeriod"/>
            </a:pPr>
            <a:r>
              <a:rPr lang="en-GB" dirty="0"/>
              <a:t>Training was limited and on the job. In 1885, the MPA brought in a textbook for mental nurses, and in 1890 brought in a certificate, to be studied for on the job. Take up varied, depending on the institution and experience. 1892 Bethlem Annual Report: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“Two attendants and two nurses passed the examination for the nursing certificate of the Medico-Psychological Association. Several more attended the classes, but postponed going in for the examination. It has been a matter of some difficulty to persuade senior attendants to face an examination, though they attend classes willingly.” </a:t>
            </a:r>
            <a:endParaRPr dirty="0"/>
          </a:p>
        </p:txBody>
      </p:sp>
    </p:spTree>
    <p:extLst>
      <p:ext uri="{BB962C8B-B14F-4D97-AF65-F5344CB8AC3E}">
        <p14:creationId xmlns:p14="http://schemas.microsoft.com/office/powerpoint/2010/main" val="3730281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3daf6a34a_3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3daf6a34a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Photograph of male attendants at Stanley Royd Asylum, Wakefield, 1910. </a:t>
            </a:r>
            <a:endParaRPr dirty="0"/>
          </a:p>
        </p:txBody>
      </p:sp>
    </p:spTree>
    <p:extLst>
      <p:ext uri="{BB962C8B-B14F-4D97-AF65-F5344CB8AC3E}">
        <p14:creationId xmlns:p14="http://schemas.microsoft.com/office/powerpoint/2010/main" val="3116566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6408f92c8c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6408f92c8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How to spot suicidal patients? Psychiatrists liked to claim their professional knowledge enabled them to spot the “truly” suicidal. Cards written for suicidal patients.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Emma R., admitted in 1857 with puerperal mania (photograph: Henry </a:t>
            </a:r>
            <a:r>
              <a:rPr lang="en-US" dirty="0" err="1"/>
              <a:t>Hering</a:t>
            </a:r>
            <a:r>
              <a:rPr lang="en-US" dirty="0"/>
              <a:t> 1857/8). See extra hand.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We’ve already seen in the case of Henry W. that manual handling of patients was employed in this period. This would have led to even greater short staffing in the rest of the ward.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Attendants automatically suspended after a suicide until the next meeting of the house committee. Inquest into every suicide.</a:t>
            </a:r>
          </a:p>
          <a:p>
            <a:pPr marL="0" lvl="0" indent="0" algn="l" rtl="0">
              <a:spcBef>
                <a:spcPts val="0"/>
              </a:spcBef>
              <a:spcAft>
                <a:spcPts val="0"/>
              </a:spcAft>
              <a:buNone/>
            </a:pPr>
            <a:r>
              <a:rPr lang="en-GB" dirty="0"/>
              <a:t>Usually – though not always – attendants found not to be at fault. Yet this constant watching with such a high number of patients must have been draining.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987075" y="781525"/>
            <a:ext cx="3437100" cy="2052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3600"/>
              <a:buNone/>
              <a:defRPr sz="3600"/>
            </a:lvl1pPr>
            <a:lvl2pPr lvl="1">
              <a:lnSpc>
                <a:spcPct val="80000"/>
              </a:lnSpc>
              <a:spcBef>
                <a:spcPts val="0"/>
              </a:spcBef>
              <a:spcAft>
                <a:spcPts val="0"/>
              </a:spcAft>
              <a:buSzPts val="3600"/>
              <a:buNone/>
              <a:defRPr sz="3600"/>
            </a:lvl2pPr>
            <a:lvl3pPr lvl="2">
              <a:lnSpc>
                <a:spcPct val="80000"/>
              </a:lnSpc>
              <a:spcBef>
                <a:spcPts val="0"/>
              </a:spcBef>
              <a:spcAft>
                <a:spcPts val="0"/>
              </a:spcAft>
              <a:buSzPts val="3600"/>
              <a:buNone/>
              <a:defRPr sz="3600"/>
            </a:lvl3pPr>
            <a:lvl4pPr lvl="3">
              <a:lnSpc>
                <a:spcPct val="80000"/>
              </a:lnSpc>
              <a:spcBef>
                <a:spcPts val="0"/>
              </a:spcBef>
              <a:spcAft>
                <a:spcPts val="0"/>
              </a:spcAft>
              <a:buSzPts val="3600"/>
              <a:buNone/>
              <a:defRPr sz="3600"/>
            </a:lvl4pPr>
            <a:lvl5pPr lvl="4">
              <a:lnSpc>
                <a:spcPct val="80000"/>
              </a:lnSpc>
              <a:spcBef>
                <a:spcPts val="0"/>
              </a:spcBef>
              <a:spcAft>
                <a:spcPts val="0"/>
              </a:spcAft>
              <a:buSzPts val="3600"/>
              <a:buNone/>
              <a:defRPr sz="3600"/>
            </a:lvl5pPr>
            <a:lvl6pPr lvl="5">
              <a:lnSpc>
                <a:spcPct val="80000"/>
              </a:lnSpc>
              <a:spcBef>
                <a:spcPts val="0"/>
              </a:spcBef>
              <a:spcAft>
                <a:spcPts val="0"/>
              </a:spcAft>
              <a:buSzPts val="3600"/>
              <a:buNone/>
              <a:defRPr sz="3600"/>
            </a:lvl6pPr>
            <a:lvl7pPr lvl="6">
              <a:lnSpc>
                <a:spcPct val="80000"/>
              </a:lnSpc>
              <a:spcBef>
                <a:spcPts val="0"/>
              </a:spcBef>
              <a:spcAft>
                <a:spcPts val="0"/>
              </a:spcAft>
              <a:buSzPts val="3600"/>
              <a:buNone/>
              <a:defRPr sz="3600"/>
            </a:lvl7pPr>
            <a:lvl8pPr lvl="7">
              <a:lnSpc>
                <a:spcPct val="80000"/>
              </a:lnSpc>
              <a:spcBef>
                <a:spcPts val="0"/>
              </a:spcBef>
              <a:spcAft>
                <a:spcPts val="0"/>
              </a:spcAft>
              <a:buSzPts val="3600"/>
              <a:buNone/>
              <a:defRPr sz="3600"/>
            </a:lvl8pPr>
            <a:lvl9pPr lvl="8">
              <a:lnSpc>
                <a:spcPct val="80000"/>
              </a:lnSpc>
              <a:spcBef>
                <a:spcPts val="0"/>
              </a:spcBef>
              <a:spcAft>
                <a:spcPts val="0"/>
              </a:spcAft>
              <a:buSzPts val="3600"/>
              <a:buNone/>
              <a:defRPr sz="3600"/>
            </a:lvl9pPr>
          </a:lstStyle>
          <a:p>
            <a:endParaRPr/>
          </a:p>
        </p:txBody>
      </p:sp>
      <p:sp>
        <p:nvSpPr>
          <p:cNvPr id="10" name="Google Shape;10;p2"/>
          <p:cNvSpPr txBox="1">
            <a:spLocks noGrp="1"/>
          </p:cNvSpPr>
          <p:nvPr>
            <p:ph type="subTitle" idx="1"/>
          </p:nvPr>
        </p:nvSpPr>
        <p:spPr>
          <a:xfrm>
            <a:off x="4987075" y="2834125"/>
            <a:ext cx="25146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2">
  <p:cSld name="CAPTION_ONLY_1_1">
    <p:bg>
      <p:bgPr>
        <a:solidFill>
          <a:schemeClr val="accent1"/>
        </a:solidFill>
        <a:effectLst/>
      </p:bgPr>
    </p:bg>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925800" y="3831950"/>
            <a:ext cx="3070200" cy="710700"/>
          </a:xfrm>
          <a:prstGeom prst="rect">
            <a:avLst/>
          </a:prstGeom>
          <a:solidFill>
            <a:schemeClr val="lt2"/>
          </a:solidFill>
        </p:spPr>
        <p:txBody>
          <a:bodyPr spcFirstLastPara="1" wrap="square" lIns="0" tIns="91425" rIns="365750" bIns="91425" anchor="ctr" anchorCtr="0">
            <a:noAutofit/>
          </a:bodyPr>
          <a:lstStyle>
            <a:lvl1pPr lvl="0" algn="r" rtl="0">
              <a:spcBef>
                <a:spcPts val="0"/>
              </a:spcBef>
              <a:spcAft>
                <a:spcPts val="0"/>
              </a:spcAft>
              <a:buSzPts val="1800"/>
              <a:buFont typeface="Montserrat ExtraBold"/>
              <a:buNone/>
              <a:defRPr sz="1800" b="0">
                <a:latin typeface="Montserrat ExtraBold"/>
                <a:ea typeface="Montserrat ExtraBold"/>
                <a:cs typeface="Montserrat ExtraBold"/>
                <a:sym typeface="Montserrat ExtraBold"/>
              </a:defRPr>
            </a:lvl1pPr>
            <a:lvl2pPr lvl="1" algn="r" rtl="0">
              <a:spcBef>
                <a:spcPts val="0"/>
              </a:spcBef>
              <a:spcAft>
                <a:spcPts val="0"/>
              </a:spcAft>
              <a:buClr>
                <a:schemeClr val="accent1"/>
              </a:buClr>
              <a:buSzPts val="1400"/>
              <a:buFont typeface="Montserrat ExtraBold"/>
              <a:buNone/>
              <a:defRPr sz="1400">
                <a:solidFill>
                  <a:schemeClr val="accent1"/>
                </a:solidFill>
                <a:latin typeface="Montserrat ExtraBold"/>
                <a:ea typeface="Montserrat ExtraBold"/>
                <a:cs typeface="Montserrat ExtraBold"/>
                <a:sym typeface="Montserrat ExtraBold"/>
              </a:defRPr>
            </a:lvl2pPr>
            <a:lvl3pPr lvl="2" algn="r" rtl="0">
              <a:spcBef>
                <a:spcPts val="0"/>
              </a:spcBef>
              <a:spcAft>
                <a:spcPts val="0"/>
              </a:spcAft>
              <a:buClr>
                <a:schemeClr val="accent1"/>
              </a:buClr>
              <a:buSzPts val="1400"/>
              <a:buFont typeface="Montserrat ExtraBold"/>
              <a:buNone/>
              <a:defRPr sz="1400">
                <a:solidFill>
                  <a:schemeClr val="accent1"/>
                </a:solidFill>
                <a:latin typeface="Montserrat ExtraBold"/>
                <a:ea typeface="Montserrat ExtraBold"/>
                <a:cs typeface="Montserrat ExtraBold"/>
                <a:sym typeface="Montserrat ExtraBold"/>
              </a:defRPr>
            </a:lvl3pPr>
            <a:lvl4pPr lvl="3" algn="r" rtl="0">
              <a:spcBef>
                <a:spcPts val="0"/>
              </a:spcBef>
              <a:spcAft>
                <a:spcPts val="0"/>
              </a:spcAft>
              <a:buClr>
                <a:schemeClr val="accent1"/>
              </a:buClr>
              <a:buSzPts val="1400"/>
              <a:buFont typeface="Montserrat ExtraBold"/>
              <a:buNone/>
              <a:defRPr sz="1400">
                <a:solidFill>
                  <a:schemeClr val="accent1"/>
                </a:solidFill>
                <a:latin typeface="Montserrat ExtraBold"/>
                <a:ea typeface="Montserrat ExtraBold"/>
                <a:cs typeface="Montserrat ExtraBold"/>
                <a:sym typeface="Montserrat ExtraBold"/>
              </a:defRPr>
            </a:lvl4pPr>
            <a:lvl5pPr lvl="4" algn="r" rtl="0">
              <a:spcBef>
                <a:spcPts val="0"/>
              </a:spcBef>
              <a:spcAft>
                <a:spcPts val="0"/>
              </a:spcAft>
              <a:buClr>
                <a:schemeClr val="accent1"/>
              </a:buClr>
              <a:buSzPts val="1400"/>
              <a:buFont typeface="Montserrat ExtraBold"/>
              <a:buNone/>
              <a:defRPr sz="1400">
                <a:solidFill>
                  <a:schemeClr val="accent1"/>
                </a:solidFill>
                <a:latin typeface="Montserrat ExtraBold"/>
                <a:ea typeface="Montserrat ExtraBold"/>
                <a:cs typeface="Montserrat ExtraBold"/>
                <a:sym typeface="Montserrat ExtraBold"/>
              </a:defRPr>
            </a:lvl5pPr>
            <a:lvl6pPr lvl="5" algn="r" rtl="0">
              <a:spcBef>
                <a:spcPts val="0"/>
              </a:spcBef>
              <a:spcAft>
                <a:spcPts val="0"/>
              </a:spcAft>
              <a:buClr>
                <a:schemeClr val="accent1"/>
              </a:buClr>
              <a:buSzPts val="1400"/>
              <a:buFont typeface="Montserrat ExtraBold"/>
              <a:buNone/>
              <a:defRPr sz="1400">
                <a:solidFill>
                  <a:schemeClr val="accent1"/>
                </a:solidFill>
                <a:latin typeface="Montserrat ExtraBold"/>
                <a:ea typeface="Montserrat ExtraBold"/>
                <a:cs typeface="Montserrat ExtraBold"/>
                <a:sym typeface="Montserrat ExtraBold"/>
              </a:defRPr>
            </a:lvl6pPr>
            <a:lvl7pPr lvl="6" algn="r" rtl="0">
              <a:spcBef>
                <a:spcPts val="0"/>
              </a:spcBef>
              <a:spcAft>
                <a:spcPts val="0"/>
              </a:spcAft>
              <a:buClr>
                <a:schemeClr val="accent1"/>
              </a:buClr>
              <a:buSzPts val="1400"/>
              <a:buFont typeface="Montserrat ExtraBold"/>
              <a:buNone/>
              <a:defRPr sz="1400">
                <a:solidFill>
                  <a:schemeClr val="accent1"/>
                </a:solidFill>
                <a:latin typeface="Montserrat ExtraBold"/>
                <a:ea typeface="Montserrat ExtraBold"/>
                <a:cs typeface="Montserrat ExtraBold"/>
                <a:sym typeface="Montserrat ExtraBold"/>
              </a:defRPr>
            </a:lvl7pPr>
            <a:lvl8pPr lvl="7" algn="r" rtl="0">
              <a:spcBef>
                <a:spcPts val="0"/>
              </a:spcBef>
              <a:spcAft>
                <a:spcPts val="0"/>
              </a:spcAft>
              <a:buClr>
                <a:schemeClr val="accent1"/>
              </a:buClr>
              <a:buSzPts val="1400"/>
              <a:buFont typeface="Montserrat ExtraBold"/>
              <a:buNone/>
              <a:defRPr sz="1400">
                <a:solidFill>
                  <a:schemeClr val="accent1"/>
                </a:solidFill>
                <a:latin typeface="Montserrat ExtraBold"/>
                <a:ea typeface="Montserrat ExtraBold"/>
                <a:cs typeface="Montserrat ExtraBold"/>
                <a:sym typeface="Montserrat ExtraBold"/>
              </a:defRPr>
            </a:lvl8pPr>
            <a:lvl9pPr lvl="8" algn="r" rtl="0">
              <a:spcBef>
                <a:spcPts val="0"/>
              </a:spcBef>
              <a:spcAft>
                <a:spcPts val="0"/>
              </a:spcAft>
              <a:buClr>
                <a:schemeClr val="accent1"/>
              </a:buClr>
              <a:buSzPts val="1400"/>
              <a:buFont typeface="Montserrat ExtraBold"/>
              <a:buNone/>
              <a:defRPr sz="1400">
                <a:solidFill>
                  <a:schemeClr val="accent1"/>
                </a:solidFill>
                <a:latin typeface="Montserrat ExtraBold"/>
                <a:ea typeface="Montserrat ExtraBold"/>
                <a:cs typeface="Montserrat ExtraBold"/>
                <a:sym typeface="Montserrat ExtraBold"/>
              </a:defRPr>
            </a:lvl9pPr>
          </a:lstStyle>
          <a:p>
            <a:endParaRPr/>
          </a:p>
        </p:txBody>
      </p:sp>
      <p:sp>
        <p:nvSpPr>
          <p:cNvPr id="62" name="Google Shape;62;p15"/>
          <p:cNvSpPr txBox="1">
            <a:spLocks noGrp="1"/>
          </p:cNvSpPr>
          <p:nvPr>
            <p:ph type="title" idx="2"/>
          </p:nvPr>
        </p:nvSpPr>
        <p:spPr>
          <a:xfrm>
            <a:off x="818250" y="459775"/>
            <a:ext cx="6424500" cy="2457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700"/>
              <a:buNone/>
              <a:defRPr sz="37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hree columns 2">
  <p:cSld name="TITLE_AND_BODY_1_1_4">
    <p:spTree>
      <p:nvGrpSpPr>
        <p:cNvPr id="1" name="Shape 73"/>
        <p:cNvGrpSpPr/>
        <p:nvPr/>
      </p:nvGrpSpPr>
      <p:grpSpPr>
        <a:xfrm>
          <a:off x="0" y="0"/>
          <a:ext cx="0" cy="0"/>
          <a:chOff x="0" y="0"/>
          <a:chExt cx="0" cy="0"/>
        </a:xfrm>
      </p:grpSpPr>
      <p:sp>
        <p:nvSpPr>
          <p:cNvPr id="74" name="Google Shape;74;p18"/>
          <p:cNvSpPr/>
          <p:nvPr/>
        </p:nvSpPr>
        <p:spPr>
          <a:xfrm>
            <a:off x="-78000" y="3191450"/>
            <a:ext cx="9300000" cy="205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8"/>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6" name="Google Shape;76;p18"/>
          <p:cNvSpPr txBox="1">
            <a:spLocks noGrp="1"/>
          </p:cNvSpPr>
          <p:nvPr>
            <p:ph type="title" idx="2"/>
          </p:nvPr>
        </p:nvSpPr>
        <p:spPr>
          <a:xfrm>
            <a:off x="972250" y="3490433"/>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400">
                <a:solidFill>
                  <a:schemeClr val="lt2"/>
                </a:solidFill>
              </a:defRPr>
            </a:lvl1pPr>
            <a:lvl2pPr lvl="1" algn="ctr" rtl="0">
              <a:spcBef>
                <a:spcPts val="0"/>
              </a:spcBef>
              <a:spcAft>
                <a:spcPts val="0"/>
              </a:spcAft>
              <a:buClr>
                <a:schemeClr val="lt2"/>
              </a:buClr>
              <a:buSzPts val="1400"/>
              <a:buNone/>
              <a:defRPr sz="1400">
                <a:solidFill>
                  <a:schemeClr val="lt2"/>
                </a:solidFill>
              </a:defRPr>
            </a:lvl2pPr>
            <a:lvl3pPr lvl="2" algn="ctr" rtl="0">
              <a:spcBef>
                <a:spcPts val="0"/>
              </a:spcBef>
              <a:spcAft>
                <a:spcPts val="0"/>
              </a:spcAft>
              <a:buClr>
                <a:schemeClr val="lt2"/>
              </a:buClr>
              <a:buSzPts val="1400"/>
              <a:buNone/>
              <a:defRPr sz="1400">
                <a:solidFill>
                  <a:schemeClr val="lt2"/>
                </a:solidFill>
              </a:defRPr>
            </a:lvl3pPr>
            <a:lvl4pPr lvl="3" algn="ctr" rtl="0">
              <a:spcBef>
                <a:spcPts val="0"/>
              </a:spcBef>
              <a:spcAft>
                <a:spcPts val="0"/>
              </a:spcAft>
              <a:buClr>
                <a:schemeClr val="lt2"/>
              </a:buClr>
              <a:buSzPts val="1400"/>
              <a:buNone/>
              <a:defRPr sz="1400">
                <a:solidFill>
                  <a:schemeClr val="lt2"/>
                </a:solidFill>
              </a:defRPr>
            </a:lvl4pPr>
            <a:lvl5pPr lvl="4" algn="ctr" rtl="0">
              <a:spcBef>
                <a:spcPts val="0"/>
              </a:spcBef>
              <a:spcAft>
                <a:spcPts val="0"/>
              </a:spcAft>
              <a:buClr>
                <a:schemeClr val="lt2"/>
              </a:buClr>
              <a:buSzPts val="1400"/>
              <a:buNone/>
              <a:defRPr sz="1400">
                <a:solidFill>
                  <a:schemeClr val="lt2"/>
                </a:solidFill>
              </a:defRPr>
            </a:lvl5pPr>
            <a:lvl6pPr lvl="5" algn="ctr" rtl="0">
              <a:spcBef>
                <a:spcPts val="0"/>
              </a:spcBef>
              <a:spcAft>
                <a:spcPts val="0"/>
              </a:spcAft>
              <a:buClr>
                <a:schemeClr val="lt2"/>
              </a:buClr>
              <a:buSzPts val="1400"/>
              <a:buNone/>
              <a:defRPr sz="1400">
                <a:solidFill>
                  <a:schemeClr val="lt2"/>
                </a:solidFill>
              </a:defRPr>
            </a:lvl6pPr>
            <a:lvl7pPr lvl="6" algn="ctr" rtl="0">
              <a:spcBef>
                <a:spcPts val="0"/>
              </a:spcBef>
              <a:spcAft>
                <a:spcPts val="0"/>
              </a:spcAft>
              <a:buClr>
                <a:schemeClr val="lt2"/>
              </a:buClr>
              <a:buSzPts val="1400"/>
              <a:buNone/>
              <a:defRPr sz="1400">
                <a:solidFill>
                  <a:schemeClr val="lt2"/>
                </a:solidFill>
              </a:defRPr>
            </a:lvl7pPr>
            <a:lvl8pPr lvl="7" algn="ctr" rtl="0">
              <a:spcBef>
                <a:spcPts val="0"/>
              </a:spcBef>
              <a:spcAft>
                <a:spcPts val="0"/>
              </a:spcAft>
              <a:buClr>
                <a:schemeClr val="lt2"/>
              </a:buClr>
              <a:buSzPts val="1400"/>
              <a:buNone/>
              <a:defRPr sz="1400">
                <a:solidFill>
                  <a:schemeClr val="lt2"/>
                </a:solidFill>
              </a:defRPr>
            </a:lvl8pPr>
            <a:lvl9pPr lvl="8" algn="ctr" rtl="0">
              <a:spcBef>
                <a:spcPts val="0"/>
              </a:spcBef>
              <a:spcAft>
                <a:spcPts val="0"/>
              </a:spcAft>
              <a:buClr>
                <a:schemeClr val="lt2"/>
              </a:buClr>
              <a:buSzPts val="1400"/>
              <a:buNone/>
              <a:defRPr sz="1400">
                <a:solidFill>
                  <a:schemeClr val="lt2"/>
                </a:solidFill>
              </a:defRPr>
            </a:lvl9pPr>
          </a:lstStyle>
          <a:p>
            <a:endParaRPr/>
          </a:p>
        </p:txBody>
      </p:sp>
      <p:sp>
        <p:nvSpPr>
          <p:cNvPr id="77" name="Google Shape;77;p18"/>
          <p:cNvSpPr txBox="1">
            <a:spLocks noGrp="1"/>
          </p:cNvSpPr>
          <p:nvPr>
            <p:ph type="subTitle" idx="1"/>
          </p:nvPr>
        </p:nvSpPr>
        <p:spPr>
          <a:xfrm>
            <a:off x="972250" y="3822650"/>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78" name="Google Shape;78;p18"/>
          <p:cNvSpPr txBox="1">
            <a:spLocks noGrp="1"/>
          </p:cNvSpPr>
          <p:nvPr>
            <p:ph type="title" idx="3"/>
          </p:nvPr>
        </p:nvSpPr>
        <p:spPr>
          <a:xfrm>
            <a:off x="3634350" y="3490433"/>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400">
                <a:solidFill>
                  <a:schemeClr val="lt2"/>
                </a:solidFill>
              </a:defRPr>
            </a:lvl1pPr>
            <a:lvl2pPr lvl="1" algn="ctr" rtl="0">
              <a:spcBef>
                <a:spcPts val="0"/>
              </a:spcBef>
              <a:spcAft>
                <a:spcPts val="0"/>
              </a:spcAft>
              <a:buClr>
                <a:schemeClr val="lt2"/>
              </a:buClr>
              <a:buSzPts val="1400"/>
              <a:buNone/>
              <a:defRPr sz="1400">
                <a:solidFill>
                  <a:schemeClr val="lt2"/>
                </a:solidFill>
              </a:defRPr>
            </a:lvl2pPr>
            <a:lvl3pPr lvl="2" algn="ctr" rtl="0">
              <a:spcBef>
                <a:spcPts val="0"/>
              </a:spcBef>
              <a:spcAft>
                <a:spcPts val="0"/>
              </a:spcAft>
              <a:buClr>
                <a:schemeClr val="lt2"/>
              </a:buClr>
              <a:buSzPts val="1400"/>
              <a:buNone/>
              <a:defRPr sz="1400">
                <a:solidFill>
                  <a:schemeClr val="lt2"/>
                </a:solidFill>
              </a:defRPr>
            </a:lvl3pPr>
            <a:lvl4pPr lvl="3" algn="ctr" rtl="0">
              <a:spcBef>
                <a:spcPts val="0"/>
              </a:spcBef>
              <a:spcAft>
                <a:spcPts val="0"/>
              </a:spcAft>
              <a:buClr>
                <a:schemeClr val="lt2"/>
              </a:buClr>
              <a:buSzPts val="1400"/>
              <a:buNone/>
              <a:defRPr sz="1400">
                <a:solidFill>
                  <a:schemeClr val="lt2"/>
                </a:solidFill>
              </a:defRPr>
            </a:lvl4pPr>
            <a:lvl5pPr lvl="4" algn="ctr" rtl="0">
              <a:spcBef>
                <a:spcPts val="0"/>
              </a:spcBef>
              <a:spcAft>
                <a:spcPts val="0"/>
              </a:spcAft>
              <a:buClr>
                <a:schemeClr val="lt2"/>
              </a:buClr>
              <a:buSzPts val="1400"/>
              <a:buNone/>
              <a:defRPr sz="1400">
                <a:solidFill>
                  <a:schemeClr val="lt2"/>
                </a:solidFill>
              </a:defRPr>
            </a:lvl5pPr>
            <a:lvl6pPr lvl="5" algn="ctr" rtl="0">
              <a:spcBef>
                <a:spcPts val="0"/>
              </a:spcBef>
              <a:spcAft>
                <a:spcPts val="0"/>
              </a:spcAft>
              <a:buClr>
                <a:schemeClr val="lt2"/>
              </a:buClr>
              <a:buSzPts val="1400"/>
              <a:buNone/>
              <a:defRPr sz="1400">
                <a:solidFill>
                  <a:schemeClr val="lt2"/>
                </a:solidFill>
              </a:defRPr>
            </a:lvl6pPr>
            <a:lvl7pPr lvl="6" algn="ctr" rtl="0">
              <a:spcBef>
                <a:spcPts val="0"/>
              </a:spcBef>
              <a:spcAft>
                <a:spcPts val="0"/>
              </a:spcAft>
              <a:buClr>
                <a:schemeClr val="lt2"/>
              </a:buClr>
              <a:buSzPts val="1400"/>
              <a:buNone/>
              <a:defRPr sz="1400">
                <a:solidFill>
                  <a:schemeClr val="lt2"/>
                </a:solidFill>
              </a:defRPr>
            </a:lvl7pPr>
            <a:lvl8pPr lvl="7" algn="ctr" rtl="0">
              <a:spcBef>
                <a:spcPts val="0"/>
              </a:spcBef>
              <a:spcAft>
                <a:spcPts val="0"/>
              </a:spcAft>
              <a:buClr>
                <a:schemeClr val="lt2"/>
              </a:buClr>
              <a:buSzPts val="1400"/>
              <a:buNone/>
              <a:defRPr sz="1400">
                <a:solidFill>
                  <a:schemeClr val="lt2"/>
                </a:solidFill>
              </a:defRPr>
            </a:lvl8pPr>
            <a:lvl9pPr lvl="8" algn="ctr" rtl="0">
              <a:spcBef>
                <a:spcPts val="0"/>
              </a:spcBef>
              <a:spcAft>
                <a:spcPts val="0"/>
              </a:spcAft>
              <a:buClr>
                <a:schemeClr val="lt2"/>
              </a:buClr>
              <a:buSzPts val="1400"/>
              <a:buNone/>
              <a:defRPr sz="1400">
                <a:solidFill>
                  <a:schemeClr val="lt2"/>
                </a:solidFill>
              </a:defRPr>
            </a:lvl9pPr>
          </a:lstStyle>
          <a:p>
            <a:endParaRPr/>
          </a:p>
        </p:txBody>
      </p:sp>
      <p:sp>
        <p:nvSpPr>
          <p:cNvPr id="79" name="Google Shape;79;p18"/>
          <p:cNvSpPr txBox="1">
            <a:spLocks noGrp="1"/>
          </p:cNvSpPr>
          <p:nvPr>
            <p:ph type="subTitle" idx="4"/>
          </p:nvPr>
        </p:nvSpPr>
        <p:spPr>
          <a:xfrm>
            <a:off x="3634350" y="3822650"/>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80" name="Google Shape;80;p18"/>
          <p:cNvSpPr txBox="1">
            <a:spLocks noGrp="1"/>
          </p:cNvSpPr>
          <p:nvPr>
            <p:ph type="title" idx="5"/>
          </p:nvPr>
        </p:nvSpPr>
        <p:spPr>
          <a:xfrm>
            <a:off x="6296447" y="3490433"/>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400">
                <a:solidFill>
                  <a:schemeClr val="lt2"/>
                </a:solidFill>
              </a:defRPr>
            </a:lvl1pPr>
            <a:lvl2pPr lvl="1" algn="ctr" rtl="0">
              <a:spcBef>
                <a:spcPts val="0"/>
              </a:spcBef>
              <a:spcAft>
                <a:spcPts val="0"/>
              </a:spcAft>
              <a:buClr>
                <a:schemeClr val="lt2"/>
              </a:buClr>
              <a:buSzPts val="1400"/>
              <a:buNone/>
              <a:defRPr sz="1400">
                <a:solidFill>
                  <a:schemeClr val="lt2"/>
                </a:solidFill>
              </a:defRPr>
            </a:lvl2pPr>
            <a:lvl3pPr lvl="2" algn="ctr" rtl="0">
              <a:spcBef>
                <a:spcPts val="0"/>
              </a:spcBef>
              <a:spcAft>
                <a:spcPts val="0"/>
              </a:spcAft>
              <a:buClr>
                <a:schemeClr val="lt2"/>
              </a:buClr>
              <a:buSzPts val="1400"/>
              <a:buNone/>
              <a:defRPr sz="1400">
                <a:solidFill>
                  <a:schemeClr val="lt2"/>
                </a:solidFill>
              </a:defRPr>
            </a:lvl3pPr>
            <a:lvl4pPr lvl="3" algn="ctr" rtl="0">
              <a:spcBef>
                <a:spcPts val="0"/>
              </a:spcBef>
              <a:spcAft>
                <a:spcPts val="0"/>
              </a:spcAft>
              <a:buClr>
                <a:schemeClr val="lt2"/>
              </a:buClr>
              <a:buSzPts val="1400"/>
              <a:buNone/>
              <a:defRPr sz="1400">
                <a:solidFill>
                  <a:schemeClr val="lt2"/>
                </a:solidFill>
              </a:defRPr>
            </a:lvl4pPr>
            <a:lvl5pPr lvl="4" algn="ctr" rtl="0">
              <a:spcBef>
                <a:spcPts val="0"/>
              </a:spcBef>
              <a:spcAft>
                <a:spcPts val="0"/>
              </a:spcAft>
              <a:buClr>
                <a:schemeClr val="lt2"/>
              </a:buClr>
              <a:buSzPts val="1400"/>
              <a:buNone/>
              <a:defRPr sz="1400">
                <a:solidFill>
                  <a:schemeClr val="lt2"/>
                </a:solidFill>
              </a:defRPr>
            </a:lvl5pPr>
            <a:lvl6pPr lvl="5" algn="ctr" rtl="0">
              <a:spcBef>
                <a:spcPts val="0"/>
              </a:spcBef>
              <a:spcAft>
                <a:spcPts val="0"/>
              </a:spcAft>
              <a:buClr>
                <a:schemeClr val="lt2"/>
              </a:buClr>
              <a:buSzPts val="1400"/>
              <a:buNone/>
              <a:defRPr sz="1400">
                <a:solidFill>
                  <a:schemeClr val="lt2"/>
                </a:solidFill>
              </a:defRPr>
            </a:lvl6pPr>
            <a:lvl7pPr lvl="6" algn="ctr" rtl="0">
              <a:spcBef>
                <a:spcPts val="0"/>
              </a:spcBef>
              <a:spcAft>
                <a:spcPts val="0"/>
              </a:spcAft>
              <a:buClr>
                <a:schemeClr val="lt2"/>
              </a:buClr>
              <a:buSzPts val="1400"/>
              <a:buNone/>
              <a:defRPr sz="1400">
                <a:solidFill>
                  <a:schemeClr val="lt2"/>
                </a:solidFill>
              </a:defRPr>
            </a:lvl7pPr>
            <a:lvl8pPr lvl="7" algn="ctr" rtl="0">
              <a:spcBef>
                <a:spcPts val="0"/>
              </a:spcBef>
              <a:spcAft>
                <a:spcPts val="0"/>
              </a:spcAft>
              <a:buClr>
                <a:schemeClr val="lt2"/>
              </a:buClr>
              <a:buSzPts val="1400"/>
              <a:buNone/>
              <a:defRPr sz="1400">
                <a:solidFill>
                  <a:schemeClr val="lt2"/>
                </a:solidFill>
              </a:defRPr>
            </a:lvl8pPr>
            <a:lvl9pPr lvl="8" algn="ctr" rtl="0">
              <a:spcBef>
                <a:spcPts val="0"/>
              </a:spcBef>
              <a:spcAft>
                <a:spcPts val="0"/>
              </a:spcAft>
              <a:buClr>
                <a:schemeClr val="lt2"/>
              </a:buClr>
              <a:buSzPts val="1400"/>
              <a:buNone/>
              <a:defRPr sz="1400">
                <a:solidFill>
                  <a:schemeClr val="lt2"/>
                </a:solidFill>
              </a:defRPr>
            </a:lvl9pPr>
          </a:lstStyle>
          <a:p>
            <a:endParaRPr/>
          </a:p>
        </p:txBody>
      </p:sp>
      <p:sp>
        <p:nvSpPr>
          <p:cNvPr id="81" name="Google Shape;81;p18"/>
          <p:cNvSpPr txBox="1">
            <a:spLocks noGrp="1"/>
          </p:cNvSpPr>
          <p:nvPr>
            <p:ph type="subTitle" idx="6"/>
          </p:nvPr>
        </p:nvSpPr>
        <p:spPr>
          <a:xfrm>
            <a:off x="6296447" y="3822650"/>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hree columns 2">
  <p:cSld name="TITLE_AND_BODY_1_1_3">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84" name="Google Shape;84;p19"/>
          <p:cNvSpPr txBox="1">
            <a:spLocks noGrp="1"/>
          </p:cNvSpPr>
          <p:nvPr>
            <p:ph type="title" idx="2"/>
          </p:nvPr>
        </p:nvSpPr>
        <p:spPr>
          <a:xfrm>
            <a:off x="3561450" y="1280625"/>
            <a:ext cx="4287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85" name="Google Shape;85;p19"/>
          <p:cNvSpPr txBox="1">
            <a:spLocks noGrp="1"/>
          </p:cNvSpPr>
          <p:nvPr>
            <p:ph type="subTitle" idx="1"/>
          </p:nvPr>
        </p:nvSpPr>
        <p:spPr>
          <a:xfrm>
            <a:off x="3561450" y="1612843"/>
            <a:ext cx="4287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
        <p:nvSpPr>
          <p:cNvPr id="86" name="Google Shape;86;p19"/>
          <p:cNvSpPr txBox="1">
            <a:spLocks noGrp="1"/>
          </p:cNvSpPr>
          <p:nvPr>
            <p:ph type="title" idx="3"/>
          </p:nvPr>
        </p:nvSpPr>
        <p:spPr>
          <a:xfrm>
            <a:off x="3561450" y="2405454"/>
            <a:ext cx="4287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87" name="Google Shape;87;p19"/>
          <p:cNvSpPr txBox="1">
            <a:spLocks noGrp="1"/>
          </p:cNvSpPr>
          <p:nvPr>
            <p:ph type="subTitle" idx="4"/>
          </p:nvPr>
        </p:nvSpPr>
        <p:spPr>
          <a:xfrm>
            <a:off x="3561450" y="2737672"/>
            <a:ext cx="4287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
        <p:nvSpPr>
          <p:cNvPr id="88" name="Google Shape;88;p19"/>
          <p:cNvSpPr txBox="1">
            <a:spLocks noGrp="1"/>
          </p:cNvSpPr>
          <p:nvPr>
            <p:ph type="title" idx="5"/>
          </p:nvPr>
        </p:nvSpPr>
        <p:spPr>
          <a:xfrm>
            <a:off x="3561450" y="3530282"/>
            <a:ext cx="4287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89" name="Google Shape;89;p19"/>
          <p:cNvSpPr txBox="1">
            <a:spLocks noGrp="1"/>
          </p:cNvSpPr>
          <p:nvPr>
            <p:ph type="subTitle" idx="6"/>
          </p:nvPr>
        </p:nvSpPr>
        <p:spPr>
          <a:xfrm>
            <a:off x="3561450" y="3862500"/>
            <a:ext cx="4287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hree columns 3">
  <p:cSld name="TITLE_AND_BODY_1_1_3_1">
    <p:bg>
      <p:bgPr>
        <a:solidFill>
          <a:schemeClr val="accent1"/>
        </a:solidFill>
        <a:effectLst/>
      </p:bgPr>
    </p:bg>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2600">
                <a:solidFill>
                  <a:schemeClr val="lt1"/>
                </a:solidFill>
              </a:defRPr>
            </a:lvl1pPr>
            <a:lvl2pPr lvl="1" algn="r" rtl="0">
              <a:spcBef>
                <a:spcPts val="0"/>
              </a:spcBef>
              <a:spcAft>
                <a:spcPts val="0"/>
              </a:spcAft>
              <a:buClr>
                <a:schemeClr val="lt1"/>
              </a:buClr>
              <a:buSzPts val="2800"/>
              <a:buNone/>
              <a:defRPr>
                <a:solidFill>
                  <a:schemeClr val="lt1"/>
                </a:solidFill>
              </a:defRPr>
            </a:lvl2pPr>
            <a:lvl3pPr lvl="2" algn="r" rtl="0">
              <a:spcBef>
                <a:spcPts val="0"/>
              </a:spcBef>
              <a:spcAft>
                <a:spcPts val="0"/>
              </a:spcAft>
              <a:buClr>
                <a:schemeClr val="lt1"/>
              </a:buClr>
              <a:buSzPts val="2800"/>
              <a:buNone/>
              <a:defRPr>
                <a:solidFill>
                  <a:schemeClr val="lt1"/>
                </a:solidFill>
              </a:defRPr>
            </a:lvl3pPr>
            <a:lvl4pPr lvl="3" algn="r" rtl="0">
              <a:spcBef>
                <a:spcPts val="0"/>
              </a:spcBef>
              <a:spcAft>
                <a:spcPts val="0"/>
              </a:spcAft>
              <a:buClr>
                <a:schemeClr val="lt1"/>
              </a:buClr>
              <a:buSzPts val="2800"/>
              <a:buNone/>
              <a:defRPr>
                <a:solidFill>
                  <a:schemeClr val="lt1"/>
                </a:solidFill>
              </a:defRPr>
            </a:lvl4pPr>
            <a:lvl5pPr lvl="4" algn="r" rtl="0">
              <a:spcBef>
                <a:spcPts val="0"/>
              </a:spcBef>
              <a:spcAft>
                <a:spcPts val="0"/>
              </a:spcAft>
              <a:buClr>
                <a:schemeClr val="lt1"/>
              </a:buClr>
              <a:buSzPts val="2800"/>
              <a:buNone/>
              <a:defRPr>
                <a:solidFill>
                  <a:schemeClr val="lt1"/>
                </a:solidFill>
              </a:defRPr>
            </a:lvl5pPr>
            <a:lvl6pPr lvl="5" algn="r" rtl="0">
              <a:spcBef>
                <a:spcPts val="0"/>
              </a:spcBef>
              <a:spcAft>
                <a:spcPts val="0"/>
              </a:spcAft>
              <a:buClr>
                <a:schemeClr val="lt1"/>
              </a:buClr>
              <a:buSzPts val="2800"/>
              <a:buNone/>
              <a:defRPr>
                <a:solidFill>
                  <a:schemeClr val="lt1"/>
                </a:solidFill>
              </a:defRPr>
            </a:lvl6pPr>
            <a:lvl7pPr lvl="6" algn="r" rtl="0">
              <a:spcBef>
                <a:spcPts val="0"/>
              </a:spcBef>
              <a:spcAft>
                <a:spcPts val="0"/>
              </a:spcAft>
              <a:buClr>
                <a:schemeClr val="lt1"/>
              </a:buClr>
              <a:buSzPts val="2800"/>
              <a:buNone/>
              <a:defRPr>
                <a:solidFill>
                  <a:schemeClr val="lt1"/>
                </a:solidFill>
              </a:defRPr>
            </a:lvl7pPr>
            <a:lvl8pPr lvl="7" algn="r" rtl="0">
              <a:spcBef>
                <a:spcPts val="0"/>
              </a:spcBef>
              <a:spcAft>
                <a:spcPts val="0"/>
              </a:spcAft>
              <a:buClr>
                <a:schemeClr val="lt1"/>
              </a:buClr>
              <a:buSzPts val="2800"/>
              <a:buNone/>
              <a:defRPr>
                <a:solidFill>
                  <a:schemeClr val="lt1"/>
                </a:solidFill>
              </a:defRPr>
            </a:lvl8pPr>
            <a:lvl9pPr lvl="8" algn="r" rtl="0">
              <a:spcBef>
                <a:spcPts val="0"/>
              </a:spcBef>
              <a:spcAft>
                <a:spcPts val="0"/>
              </a:spcAft>
              <a:buClr>
                <a:schemeClr val="lt1"/>
              </a:buClr>
              <a:buSzPts val="2800"/>
              <a:buNone/>
              <a:defRPr>
                <a:solidFill>
                  <a:schemeClr val="lt1"/>
                </a:solidFill>
              </a:defRPr>
            </a:lvl9pPr>
          </a:lstStyle>
          <a:p>
            <a:endParaRPr/>
          </a:p>
        </p:txBody>
      </p:sp>
      <p:sp>
        <p:nvSpPr>
          <p:cNvPr id="92" name="Google Shape;92;p20"/>
          <p:cNvSpPr txBox="1">
            <a:spLocks noGrp="1"/>
          </p:cNvSpPr>
          <p:nvPr>
            <p:ph type="title" idx="2"/>
          </p:nvPr>
        </p:nvSpPr>
        <p:spPr>
          <a:xfrm>
            <a:off x="965700" y="2822800"/>
            <a:ext cx="199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93" name="Google Shape;93;p20"/>
          <p:cNvSpPr txBox="1">
            <a:spLocks noGrp="1"/>
          </p:cNvSpPr>
          <p:nvPr>
            <p:ph type="subTitle" idx="1"/>
          </p:nvPr>
        </p:nvSpPr>
        <p:spPr>
          <a:xfrm>
            <a:off x="965700" y="3155019"/>
            <a:ext cx="19977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94" name="Google Shape;94;p20"/>
          <p:cNvSpPr txBox="1">
            <a:spLocks noGrp="1"/>
          </p:cNvSpPr>
          <p:nvPr>
            <p:ph type="title" idx="3"/>
          </p:nvPr>
        </p:nvSpPr>
        <p:spPr>
          <a:xfrm>
            <a:off x="3573147" y="2822800"/>
            <a:ext cx="199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95" name="Google Shape;95;p20"/>
          <p:cNvSpPr txBox="1">
            <a:spLocks noGrp="1"/>
          </p:cNvSpPr>
          <p:nvPr>
            <p:ph type="subTitle" idx="4"/>
          </p:nvPr>
        </p:nvSpPr>
        <p:spPr>
          <a:xfrm>
            <a:off x="3573147" y="3155019"/>
            <a:ext cx="19977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96" name="Google Shape;96;p20"/>
          <p:cNvSpPr txBox="1">
            <a:spLocks noGrp="1"/>
          </p:cNvSpPr>
          <p:nvPr>
            <p:ph type="title" idx="5"/>
          </p:nvPr>
        </p:nvSpPr>
        <p:spPr>
          <a:xfrm>
            <a:off x="6180589" y="2822800"/>
            <a:ext cx="199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97" name="Google Shape;97;p20"/>
          <p:cNvSpPr txBox="1">
            <a:spLocks noGrp="1"/>
          </p:cNvSpPr>
          <p:nvPr>
            <p:ph type="subTitle" idx="6"/>
          </p:nvPr>
        </p:nvSpPr>
        <p:spPr>
          <a:xfrm>
            <a:off x="6180589" y="3155019"/>
            <a:ext cx="19977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2">
  <p:cSld name="BIG_NUMBER_1_1">
    <p:bg>
      <p:bgPr>
        <a:solidFill>
          <a:schemeClr val="accent1"/>
        </a:solidFill>
        <a:effectLst/>
      </p:bgPr>
    </p:bg>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2600">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11" name="Google Shape;111;p22"/>
          <p:cNvSpPr txBox="1">
            <a:spLocks noGrp="1"/>
          </p:cNvSpPr>
          <p:nvPr>
            <p:ph type="title" idx="2" hasCustomPrompt="1"/>
          </p:nvPr>
        </p:nvSpPr>
        <p:spPr>
          <a:xfrm>
            <a:off x="720027" y="1551500"/>
            <a:ext cx="2926200" cy="8583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4700">
                <a:solidFill>
                  <a:schemeClr val="lt2"/>
                </a:solidFill>
              </a:defRPr>
            </a:lvl1pPr>
            <a:lvl2pPr lvl="1"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9pPr>
          </a:lstStyle>
          <a:p>
            <a:r>
              <a:t>xx%</a:t>
            </a:r>
          </a:p>
        </p:txBody>
      </p:sp>
      <p:sp>
        <p:nvSpPr>
          <p:cNvPr id="112" name="Google Shape;112;p22"/>
          <p:cNvSpPr txBox="1">
            <a:spLocks noGrp="1"/>
          </p:cNvSpPr>
          <p:nvPr>
            <p:ph type="title" idx="3" hasCustomPrompt="1"/>
          </p:nvPr>
        </p:nvSpPr>
        <p:spPr>
          <a:xfrm>
            <a:off x="2781000" y="2703125"/>
            <a:ext cx="2926200" cy="8583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4700">
                <a:solidFill>
                  <a:schemeClr val="lt2"/>
                </a:solidFill>
              </a:defRPr>
            </a:lvl1pPr>
            <a:lvl2pPr lvl="1"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9pPr>
          </a:lstStyle>
          <a:p>
            <a:r>
              <a:t>xx%</a:t>
            </a:r>
          </a:p>
        </p:txBody>
      </p:sp>
      <p:sp>
        <p:nvSpPr>
          <p:cNvPr id="113" name="Google Shape;113;p22"/>
          <p:cNvSpPr txBox="1">
            <a:spLocks noGrp="1"/>
          </p:cNvSpPr>
          <p:nvPr>
            <p:ph type="ctrTitle" idx="4"/>
          </p:nvPr>
        </p:nvSpPr>
        <p:spPr>
          <a:xfrm>
            <a:off x="3231365" y="406965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000">
                <a:solidFill>
                  <a:schemeClr val="lt2"/>
                </a:solidFill>
              </a:defRPr>
            </a:lvl1pPr>
            <a:lvl2pPr lvl="1"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9pPr>
          </a:lstStyle>
          <a:p>
            <a:endParaRPr/>
          </a:p>
        </p:txBody>
      </p:sp>
      <p:sp>
        <p:nvSpPr>
          <p:cNvPr id="114" name="Google Shape;114;p22"/>
          <p:cNvSpPr txBox="1">
            <a:spLocks noGrp="1"/>
          </p:cNvSpPr>
          <p:nvPr>
            <p:ph type="title" idx="5" hasCustomPrompt="1"/>
          </p:nvPr>
        </p:nvSpPr>
        <p:spPr>
          <a:xfrm>
            <a:off x="719975" y="3854700"/>
            <a:ext cx="2928000" cy="8583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4700">
                <a:solidFill>
                  <a:schemeClr val="lt2"/>
                </a:solidFill>
              </a:defRPr>
            </a:lvl1pPr>
            <a:lvl2pPr lvl="1"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9pPr>
          </a:lstStyle>
          <a:p>
            <a:r>
              <a:t>xx%</a:t>
            </a:r>
          </a:p>
        </p:txBody>
      </p:sp>
      <p:sp>
        <p:nvSpPr>
          <p:cNvPr id="115" name="Google Shape;115;p22"/>
          <p:cNvSpPr txBox="1">
            <a:spLocks noGrp="1"/>
          </p:cNvSpPr>
          <p:nvPr>
            <p:ph type="ctrTitle" idx="6"/>
          </p:nvPr>
        </p:nvSpPr>
        <p:spPr>
          <a:xfrm>
            <a:off x="3231365" y="17606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000">
                <a:solidFill>
                  <a:schemeClr val="lt2"/>
                </a:solidFill>
              </a:defRPr>
            </a:lvl1pPr>
            <a:lvl2pPr lvl="1"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9pPr>
          </a:lstStyle>
          <a:p>
            <a:endParaRPr/>
          </a:p>
        </p:txBody>
      </p:sp>
      <p:sp>
        <p:nvSpPr>
          <p:cNvPr id="116" name="Google Shape;116;p22"/>
          <p:cNvSpPr txBox="1">
            <a:spLocks noGrp="1"/>
          </p:cNvSpPr>
          <p:nvPr>
            <p:ph type="ctrTitle" idx="7"/>
          </p:nvPr>
        </p:nvSpPr>
        <p:spPr>
          <a:xfrm>
            <a:off x="5294376" y="2938750"/>
            <a:ext cx="26202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000">
                <a:solidFill>
                  <a:schemeClr val="lt2"/>
                </a:solidFill>
              </a:defRPr>
            </a:lvl1pPr>
            <a:lvl2pPr lvl="1"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9pPr>
          </a:lstStyle>
          <a:p>
            <a:endParaRPr/>
          </a:p>
        </p:txBody>
      </p:sp>
      <p:sp>
        <p:nvSpPr>
          <p:cNvPr id="117" name="Google Shape;117;p22"/>
          <p:cNvSpPr/>
          <p:nvPr/>
        </p:nvSpPr>
        <p:spPr>
          <a:xfrm>
            <a:off x="454800" y="1531975"/>
            <a:ext cx="6042900" cy="9243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2"/>
          <p:cNvSpPr/>
          <p:nvPr/>
        </p:nvSpPr>
        <p:spPr>
          <a:xfrm>
            <a:off x="2520863" y="2670100"/>
            <a:ext cx="6042900" cy="9243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2"/>
          <p:cNvSpPr/>
          <p:nvPr/>
        </p:nvSpPr>
        <p:spPr>
          <a:xfrm>
            <a:off x="468675" y="3808225"/>
            <a:ext cx="6042900" cy="9243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3">
  <p:cSld name="BIG_NUMBER_1_1_1">
    <p:bg>
      <p:bgPr>
        <a:solidFill>
          <a:schemeClr val="accent1"/>
        </a:solidFill>
        <a:effectLst/>
      </p:bgPr>
    </p:bg>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2600">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22" name="Google Shape;122;p23"/>
          <p:cNvSpPr txBox="1">
            <a:spLocks noGrp="1"/>
          </p:cNvSpPr>
          <p:nvPr>
            <p:ph type="title" idx="2" hasCustomPrompt="1"/>
          </p:nvPr>
        </p:nvSpPr>
        <p:spPr>
          <a:xfrm>
            <a:off x="1843050" y="1465775"/>
            <a:ext cx="5457900" cy="858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700"/>
              <a:buNone/>
              <a:defRPr sz="4700">
                <a:solidFill>
                  <a:schemeClr val="accent3"/>
                </a:solidFill>
              </a:defRPr>
            </a:lvl1pPr>
            <a:lvl2pPr lvl="1"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2pPr>
            <a:lvl3pPr lvl="2"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3pPr>
            <a:lvl4pPr lvl="3"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4pPr>
            <a:lvl5pPr lvl="4"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5pPr>
            <a:lvl6pPr lvl="5"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6pPr>
            <a:lvl7pPr lvl="6"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7pPr>
            <a:lvl8pPr lvl="7"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8pPr>
            <a:lvl9pPr lvl="8"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9pPr>
          </a:lstStyle>
          <a:p>
            <a:r>
              <a:t>xx%</a:t>
            </a:r>
          </a:p>
        </p:txBody>
      </p:sp>
      <p:sp>
        <p:nvSpPr>
          <p:cNvPr id="123" name="Google Shape;123;p23"/>
          <p:cNvSpPr txBox="1">
            <a:spLocks noGrp="1"/>
          </p:cNvSpPr>
          <p:nvPr>
            <p:ph type="title" idx="3" hasCustomPrompt="1"/>
          </p:nvPr>
        </p:nvSpPr>
        <p:spPr>
          <a:xfrm>
            <a:off x="1843050" y="2922200"/>
            <a:ext cx="5457900" cy="858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700"/>
              <a:buNone/>
              <a:defRPr sz="4700">
                <a:solidFill>
                  <a:schemeClr val="accent3"/>
                </a:solidFill>
              </a:defRPr>
            </a:lvl1pPr>
            <a:lvl2pPr lvl="1"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2pPr>
            <a:lvl3pPr lvl="2"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3pPr>
            <a:lvl4pPr lvl="3"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4pPr>
            <a:lvl5pPr lvl="4"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5pPr>
            <a:lvl6pPr lvl="5"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6pPr>
            <a:lvl7pPr lvl="6"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7pPr>
            <a:lvl8pPr lvl="7"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8pPr>
            <a:lvl9pPr lvl="8"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9pPr>
          </a:lstStyle>
          <a:p>
            <a:r>
              <a:t>xx%</a:t>
            </a:r>
          </a:p>
        </p:txBody>
      </p:sp>
      <p:sp>
        <p:nvSpPr>
          <p:cNvPr id="124" name="Google Shape;124;p23"/>
          <p:cNvSpPr txBox="1">
            <a:spLocks noGrp="1"/>
          </p:cNvSpPr>
          <p:nvPr>
            <p:ph type="ctrTitle" idx="4"/>
          </p:nvPr>
        </p:nvSpPr>
        <p:spPr>
          <a:xfrm>
            <a:off x="2128500" y="2324075"/>
            <a:ext cx="48870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400"/>
              <a:buFont typeface="Montserrat Medium"/>
              <a:buNone/>
              <a:defRPr sz="1400" b="0">
                <a:solidFill>
                  <a:schemeClr val="lt2"/>
                </a:solidFill>
                <a:latin typeface="Montserrat Medium"/>
                <a:ea typeface="Montserrat Medium"/>
                <a:cs typeface="Montserrat Medium"/>
                <a:sym typeface="Montserrat Medium"/>
              </a:defRPr>
            </a:lvl1pPr>
            <a:lvl2pPr lvl="1"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9pPr>
          </a:lstStyle>
          <a:p>
            <a:endParaRPr/>
          </a:p>
        </p:txBody>
      </p:sp>
      <p:sp>
        <p:nvSpPr>
          <p:cNvPr id="125" name="Google Shape;125;p23"/>
          <p:cNvSpPr txBox="1">
            <a:spLocks noGrp="1"/>
          </p:cNvSpPr>
          <p:nvPr>
            <p:ph type="ctrTitle" idx="5"/>
          </p:nvPr>
        </p:nvSpPr>
        <p:spPr>
          <a:xfrm>
            <a:off x="2128500" y="3780500"/>
            <a:ext cx="48870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400"/>
              <a:buFont typeface="Montserrat Medium"/>
              <a:buNone/>
              <a:defRPr sz="1400" b="0">
                <a:solidFill>
                  <a:schemeClr val="lt2"/>
                </a:solidFill>
                <a:latin typeface="Montserrat Medium"/>
                <a:ea typeface="Montserrat Medium"/>
                <a:cs typeface="Montserrat Medium"/>
                <a:sym typeface="Montserrat Medium"/>
              </a:defRPr>
            </a:lvl1pPr>
            <a:lvl2pPr lvl="1"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3 1">
  <p:cSld name="BIG_NUMBER_1_1_1_1">
    <p:bg>
      <p:bgPr>
        <a:solidFill>
          <a:schemeClr val="accent1"/>
        </a:solidFill>
        <a:effectLst/>
      </p:bgPr>
    </p:bg>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2600">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28" name="Google Shape;128;p24"/>
          <p:cNvSpPr txBox="1">
            <a:spLocks noGrp="1"/>
          </p:cNvSpPr>
          <p:nvPr>
            <p:ph type="title" idx="2" hasCustomPrompt="1"/>
          </p:nvPr>
        </p:nvSpPr>
        <p:spPr>
          <a:xfrm>
            <a:off x="3675900" y="3199300"/>
            <a:ext cx="1792200" cy="61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t>xx%</a:t>
            </a:r>
          </a:p>
        </p:txBody>
      </p:sp>
      <p:sp>
        <p:nvSpPr>
          <p:cNvPr id="129" name="Google Shape;129;p24"/>
          <p:cNvSpPr txBox="1">
            <a:spLocks noGrp="1"/>
          </p:cNvSpPr>
          <p:nvPr>
            <p:ph type="title" idx="3"/>
          </p:nvPr>
        </p:nvSpPr>
        <p:spPr>
          <a:xfrm>
            <a:off x="3358650" y="3703900"/>
            <a:ext cx="2426700" cy="3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30" name="Google Shape;130;p24"/>
          <p:cNvSpPr txBox="1">
            <a:spLocks noGrp="1"/>
          </p:cNvSpPr>
          <p:nvPr>
            <p:ph type="subTitle" idx="1"/>
          </p:nvPr>
        </p:nvSpPr>
        <p:spPr>
          <a:xfrm>
            <a:off x="3642600" y="3979650"/>
            <a:ext cx="1858800" cy="34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2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31" name="Google Shape;131;p24"/>
          <p:cNvSpPr txBox="1">
            <a:spLocks noGrp="1"/>
          </p:cNvSpPr>
          <p:nvPr>
            <p:ph type="title" idx="4" hasCustomPrompt="1"/>
          </p:nvPr>
        </p:nvSpPr>
        <p:spPr>
          <a:xfrm>
            <a:off x="6162775" y="3199300"/>
            <a:ext cx="1792200" cy="61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t>xx%</a:t>
            </a:r>
          </a:p>
        </p:txBody>
      </p:sp>
      <p:sp>
        <p:nvSpPr>
          <p:cNvPr id="132" name="Google Shape;132;p24"/>
          <p:cNvSpPr txBox="1">
            <a:spLocks noGrp="1"/>
          </p:cNvSpPr>
          <p:nvPr>
            <p:ph type="title" idx="5"/>
          </p:nvPr>
        </p:nvSpPr>
        <p:spPr>
          <a:xfrm>
            <a:off x="5845525" y="3703900"/>
            <a:ext cx="2426700" cy="3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33" name="Google Shape;133;p24"/>
          <p:cNvSpPr txBox="1">
            <a:spLocks noGrp="1"/>
          </p:cNvSpPr>
          <p:nvPr>
            <p:ph type="subTitle" idx="6"/>
          </p:nvPr>
        </p:nvSpPr>
        <p:spPr>
          <a:xfrm>
            <a:off x="6130825" y="3979650"/>
            <a:ext cx="1856100" cy="34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2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34" name="Google Shape;134;p24"/>
          <p:cNvSpPr txBox="1">
            <a:spLocks noGrp="1"/>
          </p:cNvSpPr>
          <p:nvPr>
            <p:ph type="title" idx="7" hasCustomPrompt="1"/>
          </p:nvPr>
        </p:nvSpPr>
        <p:spPr>
          <a:xfrm>
            <a:off x="1189025" y="3199300"/>
            <a:ext cx="1792200" cy="61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t>xx%</a:t>
            </a:r>
          </a:p>
        </p:txBody>
      </p:sp>
      <p:sp>
        <p:nvSpPr>
          <p:cNvPr id="135" name="Google Shape;135;p24"/>
          <p:cNvSpPr txBox="1">
            <a:spLocks noGrp="1"/>
          </p:cNvSpPr>
          <p:nvPr>
            <p:ph type="title" idx="8"/>
          </p:nvPr>
        </p:nvSpPr>
        <p:spPr>
          <a:xfrm>
            <a:off x="871775" y="3703900"/>
            <a:ext cx="2426700" cy="3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36" name="Google Shape;136;p24"/>
          <p:cNvSpPr txBox="1">
            <a:spLocks noGrp="1"/>
          </p:cNvSpPr>
          <p:nvPr>
            <p:ph type="subTitle" idx="9"/>
          </p:nvPr>
        </p:nvSpPr>
        <p:spPr>
          <a:xfrm>
            <a:off x="1155725" y="3979650"/>
            <a:ext cx="1858800" cy="34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2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2">
  <p:cSld name="SECTION_TITLE_AND_DESCRIPTION_1_1">
    <p:spTree>
      <p:nvGrpSpPr>
        <p:cNvPr id="1" name="Shape 137"/>
        <p:cNvGrpSpPr/>
        <p:nvPr/>
      </p:nvGrpSpPr>
      <p:grpSpPr>
        <a:xfrm>
          <a:off x="0" y="0"/>
          <a:ext cx="0" cy="0"/>
          <a:chOff x="0" y="0"/>
          <a:chExt cx="0" cy="0"/>
        </a:xfrm>
      </p:grpSpPr>
      <p:sp>
        <p:nvSpPr>
          <p:cNvPr id="138" name="Google Shape;138;p25"/>
          <p:cNvSpPr/>
          <p:nvPr/>
        </p:nvSpPr>
        <p:spPr>
          <a:xfrm>
            <a:off x="-31750" y="-39675"/>
            <a:ext cx="6127800" cy="5183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5"/>
          <p:cNvSpPr txBox="1">
            <a:spLocks noGrp="1"/>
          </p:cNvSpPr>
          <p:nvPr>
            <p:ph type="title"/>
          </p:nvPr>
        </p:nvSpPr>
        <p:spPr>
          <a:xfrm>
            <a:off x="774850" y="1698650"/>
            <a:ext cx="4129200" cy="1482300"/>
          </a:xfrm>
          <a:prstGeom prst="rect">
            <a:avLst/>
          </a:prstGeom>
        </p:spPr>
        <p:txBody>
          <a:bodyPr spcFirstLastPara="1" wrap="square" lIns="91425" tIns="91425" rIns="91425" bIns="91425" anchor="b" anchorCtr="0">
            <a:noAutofit/>
          </a:bodyPr>
          <a:lstStyle>
            <a:lvl1pPr lvl="0" algn="r" rtl="0">
              <a:lnSpc>
                <a:spcPct val="80000"/>
              </a:lnSpc>
              <a:spcBef>
                <a:spcPts val="0"/>
              </a:spcBef>
              <a:spcAft>
                <a:spcPts val="0"/>
              </a:spcAft>
              <a:buClr>
                <a:schemeClr val="lt1"/>
              </a:buClr>
              <a:buSzPts val="3600"/>
              <a:buNone/>
              <a:defRPr sz="3600">
                <a:solidFill>
                  <a:schemeClr val="lt1"/>
                </a:solidFill>
              </a:defRPr>
            </a:lvl1pPr>
            <a:lvl2pPr lvl="1" algn="r" rtl="0">
              <a:lnSpc>
                <a:spcPct val="80000"/>
              </a:lnSpc>
              <a:spcBef>
                <a:spcPts val="0"/>
              </a:spcBef>
              <a:spcAft>
                <a:spcPts val="0"/>
              </a:spcAft>
              <a:buClr>
                <a:schemeClr val="lt1"/>
              </a:buClr>
              <a:buSzPts val="3600"/>
              <a:buNone/>
              <a:defRPr sz="3600">
                <a:solidFill>
                  <a:schemeClr val="lt1"/>
                </a:solidFill>
              </a:defRPr>
            </a:lvl2pPr>
            <a:lvl3pPr lvl="2" algn="r" rtl="0">
              <a:lnSpc>
                <a:spcPct val="80000"/>
              </a:lnSpc>
              <a:spcBef>
                <a:spcPts val="0"/>
              </a:spcBef>
              <a:spcAft>
                <a:spcPts val="0"/>
              </a:spcAft>
              <a:buClr>
                <a:schemeClr val="lt1"/>
              </a:buClr>
              <a:buSzPts val="3600"/>
              <a:buNone/>
              <a:defRPr sz="3600">
                <a:solidFill>
                  <a:schemeClr val="lt1"/>
                </a:solidFill>
              </a:defRPr>
            </a:lvl3pPr>
            <a:lvl4pPr lvl="3" algn="r" rtl="0">
              <a:lnSpc>
                <a:spcPct val="80000"/>
              </a:lnSpc>
              <a:spcBef>
                <a:spcPts val="0"/>
              </a:spcBef>
              <a:spcAft>
                <a:spcPts val="0"/>
              </a:spcAft>
              <a:buClr>
                <a:schemeClr val="lt1"/>
              </a:buClr>
              <a:buSzPts val="3600"/>
              <a:buNone/>
              <a:defRPr sz="3600">
                <a:solidFill>
                  <a:schemeClr val="lt1"/>
                </a:solidFill>
              </a:defRPr>
            </a:lvl4pPr>
            <a:lvl5pPr lvl="4" algn="r" rtl="0">
              <a:lnSpc>
                <a:spcPct val="80000"/>
              </a:lnSpc>
              <a:spcBef>
                <a:spcPts val="0"/>
              </a:spcBef>
              <a:spcAft>
                <a:spcPts val="0"/>
              </a:spcAft>
              <a:buClr>
                <a:schemeClr val="lt1"/>
              </a:buClr>
              <a:buSzPts val="3600"/>
              <a:buNone/>
              <a:defRPr sz="3600">
                <a:solidFill>
                  <a:schemeClr val="lt1"/>
                </a:solidFill>
              </a:defRPr>
            </a:lvl5pPr>
            <a:lvl6pPr lvl="5" algn="r" rtl="0">
              <a:lnSpc>
                <a:spcPct val="80000"/>
              </a:lnSpc>
              <a:spcBef>
                <a:spcPts val="0"/>
              </a:spcBef>
              <a:spcAft>
                <a:spcPts val="0"/>
              </a:spcAft>
              <a:buClr>
                <a:schemeClr val="lt1"/>
              </a:buClr>
              <a:buSzPts val="3600"/>
              <a:buNone/>
              <a:defRPr sz="3600">
                <a:solidFill>
                  <a:schemeClr val="lt1"/>
                </a:solidFill>
              </a:defRPr>
            </a:lvl6pPr>
            <a:lvl7pPr lvl="6" algn="r" rtl="0">
              <a:lnSpc>
                <a:spcPct val="80000"/>
              </a:lnSpc>
              <a:spcBef>
                <a:spcPts val="0"/>
              </a:spcBef>
              <a:spcAft>
                <a:spcPts val="0"/>
              </a:spcAft>
              <a:buClr>
                <a:schemeClr val="lt1"/>
              </a:buClr>
              <a:buSzPts val="3600"/>
              <a:buNone/>
              <a:defRPr sz="3600">
                <a:solidFill>
                  <a:schemeClr val="lt1"/>
                </a:solidFill>
              </a:defRPr>
            </a:lvl7pPr>
            <a:lvl8pPr lvl="7" algn="r" rtl="0">
              <a:lnSpc>
                <a:spcPct val="80000"/>
              </a:lnSpc>
              <a:spcBef>
                <a:spcPts val="0"/>
              </a:spcBef>
              <a:spcAft>
                <a:spcPts val="0"/>
              </a:spcAft>
              <a:buClr>
                <a:schemeClr val="lt1"/>
              </a:buClr>
              <a:buSzPts val="3600"/>
              <a:buNone/>
              <a:defRPr sz="3600">
                <a:solidFill>
                  <a:schemeClr val="lt1"/>
                </a:solidFill>
              </a:defRPr>
            </a:lvl8pPr>
            <a:lvl9pPr lvl="8" algn="r" rtl="0">
              <a:lnSpc>
                <a:spcPct val="80000"/>
              </a:lnSpc>
              <a:spcBef>
                <a:spcPts val="0"/>
              </a:spcBef>
              <a:spcAft>
                <a:spcPts val="0"/>
              </a:spcAft>
              <a:buClr>
                <a:schemeClr val="lt1"/>
              </a:buClr>
              <a:buSzPts val="3600"/>
              <a:buNone/>
              <a:defRPr sz="3600">
                <a:solidFill>
                  <a:schemeClr val="lt1"/>
                </a:solidFill>
              </a:defRPr>
            </a:lvl9pPr>
          </a:lstStyle>
          <a:p>
            <a:endParaRPr/>
          </a:p>
        </p:txBody>
      </p:sp>
      <p:sp>
        <p:nvSpPr>
          <p:cNvPr id="140" name="Google Shape;140;p25"/>
          <p:cNvSpPr txBox="1">
            <a:spLocks noGrp="1"/>
          </p:cNvSpPr>
          <p:nvPr>
            <p:ph type="subTitle" idx="1"/>
          </p:nvPr>
        </p:nvSpPr>
        <p:spPr>
          <a:xfrm>
            <a:off x="1656850" y="3108204"/>
            <a:ext cx="3247200" cy="123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600"/>
              <a:buNone/>
              <a:defRPr sz="1600">
                <a:solidFill>
                  <a:schemeClr val="lt1"/>
                </a:solidFill>
              </a:defRPr>
            </a:lvl2pPr>
            <a:lvl3pPr lvl="2" algn="r" rtl="0">
              <a:lnSpc>
                <a:spcPct val="100000"/>
              </a:lnSpc>
              <a:spcBef>
                <a:spcPts val="0"/>
              </a:spcBef>
              <a:spcAft>
                <a:spcPts val="0"/>
              </a:spcAft>
              <a:buClr>
                <a:schemeClr val="lt1"/>
              </a:buClr>
              <a:buSzPts val="1600"/>
              <a:buNone/>
              <a:defRPr sz="1600">
                <a:solidFill>
                  <a:schemeClr val="lt1"/>
                </a:solidFill>
              </a:defRPr>
            </a:lvl3pPr>
            <a:lvl4pPr lvl="3" algn="r" rtl="0">
              <a:lnSpc>
                <a:spcPct val="100000"/>
              </a:lnSpc>
              <a:spcBef>
                <a:spcPts val="0"/>
              </a:spcBef>
              <a:spcAft>
                <a:spcPts val="0"/>
              </a:spcAft>
              <a:buClr>
                <a:schemeClr val="lt1"/>
              </a:buClr>
              <a:buSzPts val="1600"/>
              <a:buNone/>
              <a:defRPr sz="1600">
                <a:solidFill>
                  <a:schemeClr val="lt1"/>
                </a:solidFill>
              </a:defRPr>
            </a:lvl4pPr>
            <a:lvl5pPr lvl="4" algn="r" rtl="0">
              <a:lnSpc>
                <a:spcPct val="100000"/>
              </a:lnSpc>
              <a:spcBef>
                <a:spcPts val="0"/>
              </a:spcBef>
              <a:spcAft>
                <a:spcPts val="0"/>
              </a:spcAft>
              <a:buClr>
                <a:schemeClr val="lt1"/>
              </a:buClr>
              <a:buSzPts val="1600"/>
              <a:buNone/>
              <a:defRPr sz="1600">
                <a:solidFill>
                  <a:schemeClr val="lt1"/>
                </a:solidFill>
              </a:defRPr>
            </a:lvl5pPr>
            <a:lvl6pPr lvl="5" algn="r" rtl="0">
              <a:lnSpc>
                <a:spcPct val="100000"/>
              </a:lnSpc>
              <a:spcBef>
                <a:spcPts val="0"/>
              </a:spcBef>
              <a:spcAft>
                <a:spcPts val="0"/>
              </a:spcAft>
              <a:buClr>
                <a:schemeClr val="lt1"/>
              </a:buClr>
              <a:buSzPts val="1600"/>
              <a:buNone/>
              <a:defRPr sz="1600">
                <a:solidFill>
                  <a:schemeClr val="lt1"/>
                </a:solidFill>
              </a:defRPr>
            </a:lvl6pPr>
            <a:lvl7pPr lvl="6" algn="r" rtl="0">
              <a:lnSpc>
                <a:spcPct val="100000"/>
              </a:lnSpc>
              <a:spcBef>
                <a:spcPts val="0"/>
              </a:spcBef>
              <a:spcAft>
                <a:spcPts val="0"/>
              </a:spcAft>
              <a:buClr>
                <a:schemeClr val="lt1"/>
              </a:buClr>
              <a:buSzPts val="1600"/>
              <a:buNone/>
              <a:defRPr sz="1600">
                <a:solidFill>
                  <a:schemeClr val="lt1"/>
                </a:solidFill>
              </a:defRPr>
            </a:lvl7pPr>
            <a:lvl8pPr lvl="7" algn="r" rtl="0">
              <a:lnSpc>
                <a:spcPct val="100000"/>
              </a:lnSpc>
              <a:spcBef>
                <a:spcPts val="0"/>
              </a:spcBef>
              <a:spcAft>
                <a:spcPts val="0"/>
              </a:spcAft>
              <a:buClr>
                <a:schemeClr val="lt1"/>
              </a:buClr>
              <a:buSzPts val="1600"/>
              <a:buNone/>
              <a:defRPr sz="1600">
                <a:solidFill>
                  <a:schemeClr val="lt1"/>
                </a:solidFill>
              </a:defRPr>
            </a:lvl8pPr>
            <a:lvl9pPr lvl="8" algn="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41" name="Google Shape;141;p25"/>
          <p:cNvSpPr txBox="1">
            <a:spLocks noGrp="1"/>
          </p:cNvSpPr>
          <p:nvPr>
            <p:ph type="title" idx="2" hasCustomPrompt="1"/>
          </p:nvPr>
        </p:nvSpPr>
        <p:spPr>
          <a:xfrm>
            <a:off x="3149350" y="1367754"/>
            <a:ext cx="1754700" cy="604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3600"/>
              <a:buNone/>
              <a:defRPr sz="3600">
                <a:solidFill>
                  <a:schemeClr val="lt1"/>
                </a:solidFill>
              </a:defRPr>
            </a:lvl1pPr>
            <a:lvl2pPr lvl="1" algn="r" rtl="0">
              <a:spcBef>
                <a:spcPts val="0"/>
              </a:spcBef>
              <a:spcAft>
                <a:spcPts val="0"/>
              </a:spcAft>
              <a:buClr>
                <a:schemeClr val="lt1"/>
              </a:buClr>
              <a:buSzPts val="12000"/>
              <a:buNone/>
              <a:defRPr sz="12000">
                <a:solidFill>
                  <a:schemeClr val="lt1"/>
                </a:solidFill>
              </a:defRPr>
            </a:lvl2pPr>
            <a:lvl3pPr lvl="2" algn="r" rtl="0">
              <a:spcBef>
                <a:spcPts val="0"/>
              </a:spcBef>
              <a:spcAft>
                <a:spcPts val="0"/>
              </a:spcAft>
              <a:buClr>
                <a:schemeClr val="lt1"/>
              </a:buClr>
              <a:buSzPts val="12000"/>
              <a:buNone/>
              <a:defRPr sz="12000">
                <a:solidFill>
                  <a:schemeClr val="lt1"/>
                </a:solidFill>
              </a:defRPr>
            </a:lvl3pPr>
            <a:lvl4pPr lvl="3" algn="r" rtl="0">
              <a:spcBef>
                <a:spcPts val="0"/>
              </a:spcBef>
              <a:spcAft>
                <a:spcPts val="0"/>
              </a:spcAft>
              <a:buClr>
                <a:schemeClr val="lt1"/>
              </a:buClr>
              <a:buSzPts val="12000"/>
              <a:buNone/>
              <a:defRPr sz="12000">
                <a:solidFill>
                  <a:schemeClr val="lt1"/>
                </a:solidFill>
              </a:defRPr>
            </a:lvl4pPr>
            <a:lvl5pPr lvl="4" algn="r" rtl="0">
              <a:spcBef>
                <a:spcPts val="0"/>
              </a:spcBef>
              <a:spcAft>
                <a:spcPts val="0"/>
              </a:spcAft>
              <a:buClr>
                <a:schemeClr val="lt1"/>
              </a:buClr>
              <a:buSzPts val="12000"/>
              <a:buNone/>
              <a:defRPr sz="12000">
                <a:solidFill>
                  <a:schemeClr val="lt1"/>
                </a:solidFill>
              </a:defRPr>
            </a:lvl5pPr>
            <a:lvl6pPr lvl="5" algn="r" rtl="0">
              <a:spcBef>
                <a:spcPts val="0"/>
              </a:spcBef>
              <a:spcAft>
                <a:spcPts val="0"/>
              </a:spcAft>
              <a:buClr>
                <a:schemeClr val="lt1"/>
              </a:buClr>
              <a:buSzPts val="12000"/>
              <a:buNone/>
              <a:defRPr sz="12000">
                <a:solidFill>
                  <a:schemeClr val="lt1"/>
                </a:solidFill>
              </a:defRPr>
            </a:lvl6pPr>
            <a:lvl7pPr lvl="6" algn="r" rtl="0">
              <a:spcBef>
                <a:spcPts val="0"/>
              </a:spcBef>
              <a:spcAft>
                <a:spcPts val="0"/>
              </a:spcAft>
              <a:buClr>
                <a:schemeClr val="lt1"/>
              </a:buClr>
              <a:buSzPts val="12000"/>
              <a:buNone/>
              <a:defRPr sz="12000">
                <a:solidFill>
                  <a:schemeClr val="lt1"/>
                </a:solidFill>
              </a:defRPr>
            </a:lvl7pPr>
            <a:lvl8pPr lvl="7" algn="r" rtl="0">
              <a:spcBef>
                <a:spcPts val="0"/>
              </a:spcBef>
              <a:spcAft>
                <a:spcPts val="0"/>
              </a:spcAft>
              <a:buClr>
                <a:schemeClr val="lt1"/>
              </a:buClr>
              <a:buSzPts val="12000"/>
              <a:buNone/>
              <a:defRPr sz="12000">
                <a:solidFill>
                  <a:schemeClr val="lt1"/>
                </a:solidFill>
              </a:defRPr>
            </a:lvl8pPr>
            <a:lvl9pPr lvl="8" algn="r" rtl="0">
              <a:spcBef>
                <a:spcPts val="0"/>
              </a:spcBef>
              <a:spcAft>
                <a:spcPts val="0"/>
              </a:spcAft>
              <a:buClr>
                <a:schemeClr val="lt1"/>
              </a:buClr>
              <a:buSzPts val="12000"/>
              <a:buNone/>
              <a:defRPr sz="12000">
                <a:solidFill>
                  <a:schemeClr val="lt1"/>
                </a:solidFill>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four columns 2">
  <p:cSld name="TITLE_AND_BODY_1_2_1">
    <p:bg>
      <p:bgPr>
        <a:solidFill>
          <a:schemeClr val="accent1"/>
        </a:solidFill>
        <a:effectLst/>
      </p:bgPr>
    </p:bg>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600"/>
              <a:buNone/>
              <a:defRPr sz="2600">
                <a:solidFill>
                  <a:schemeClr val="lt2"/>
                </a:solidFill>
              </a:defRPr>
            </a:lvl1pPr>
            <a:lvl2pPr lvl="1" algn="ctr" rtl="0">
              <a:spcBef>
                <a:spcPts val="0"/>
              </a:spcBef>
              <a:spcAft>
                <a:spcPts val="0"/>
              </a:spcAft>
              <a:buClr>
                <a:schemeClr val="lt2"/>
              </a:buClr>
              <a:buSzPts val="2800"/>
              <a:buNone/>
              <a:defRPr>
                <a:solidFill>
                  <a:schemeClr val="lt2"/>
                </a:solidFill>
              </a:defRPr>
            </a:lvl2pPr>
            <a:lvl3pPr lvl="2" algn="ctr" rtl="0">
              <a:spcBef>
                <a:spcPts val="0"/>
              </a:spcBef>
              <a:spcAft>
                <a:spcPts val="0"/>
              </a:spcAft>
              <a:buClr>
                <a:schemeClr val="lt2"/>
              </a:buClr>
              <a:buSzPts val="2800"/>
              <a:buNone/>
              <a:defRPr>
                <a:solidFill>
                  <a:schemeClr val="lt2"/>
                </a:solidFill>
              </a:defRPr>
            </a:lvl3pPr>
            <a:lvl4pPr lvl="3" algn="ctr" rtl="0">
              <a:spcBef>
                <a:spcPts val="0"/>
              </a:spcBef>
              <a:spcAft>
                <a:spcPts val="0"/>
              </a:spcAft>
              <a:buClr>
                <a:schemeClr val="lt2"/>
              </a:buClr>
              <a:buSzPts val="2800"/>
              <a:buNone/>
              <a:defRPr>
                <a:solidFill>
                  <a:schemeClr val="lt2"/>
                </a:solidFill>
              </a:defRPr>
            </a:lvl4pPr>
            <a:lvl5pPr lvl="4" algn="ctr" rtl="0">
              <a:spcBef>
                <a:spcPts val="0"/>
              </a:spcBef>
              <a:spcAft>
                <a:spcPts val="0"/>
              </a:spcAft>
              <a:buClr>
                <a:schemeClr val="lt2"/>
              </a:buClr>
              <a:buSzPts val="2800"/>
              <a:buNone/>
              <a:defRPr>
                <a:solidFill>
                  <a:schemeClr val="lt2"/>
                </a:solidFill>
              </a:defRPr>
            </a:lvl5pPr>
            <a:lvl6pPr lvl="5" algn="ctr" rtl="0">
              <a:spcBef>
                <a:spcPts val="0"/>
              </a:spcBef>
              <a:spcAft>
                <a:spcPts val="0"/>
              </a:spcAft>
              <a:buClr>
                <a:schemeClr val="lt2"/>
              </a:buClr>
              <a:buSzPts val="2800"/>
              <a:buNone/>
              <a:defRPr>
                <a:solidFill>
                  <a:schemeClr val="lt2"/>
                </a:solidFill>
              </a:defRPr>
            </a:lvl6pPr>
            <a:lvl7pPr lvl="6" algn="ctr" rtl="0">
              <a:spcBef>
                <a:spcPts val="0"/>
              </a:spcBef>
              <a:spcAft>
                <a:spcPts val="0"/>
              </a:spcAft>
              <a:buClr>
                <a:schemeClr val="lt2"/>
              </a:buClr>
              <a:buSzPts val="2800"/>
              <a:buNone/>
              <a:defRPr>
                <a:solidFill>
                  <a:schemeClr val="lt2"/>
                </a:solidFill>
              </a:defRPr>
            </a:lvl7pPr>
            <a:lvl8pPr lvl="7" algn="ctr" rtl="0">
              <a:spcBef>
                <a:spcPts val="0"/>
              </a:spcBef>
              <a:spcAft>
                <a:spcPts val="0"/>
              </a:spcAft>
              <a:buClr>
                <a:schemeClr val="lt2"/>
              </a:buClr>
              <a:buSzPts val="2800"/>
              <a:buNone/>
              <a:defRPr>
                <a:solidFill>
                  <a:schemeClr val="lt2"/>
                </a:solidFill>
              </a:defRPr>
            </a:lvl8pPr>
            <a:lvl9pPr lvl="8" algn="ctr" rtl="0">
              <a:spcBef>
                <a:spcPts val="0"/>
              </a:spcBef>
              <a:spcAft>
                <a:spcPts val="0"/>
              </a:spcAft>
              <a:buClr>
                <a:schemeClr val="lt2"/>
              </a:buClr>
              <a:buSzPts val="2800"/>
              <a:buNone/>
              <a:defRPr>
                <a:solidFill>
                  <a:schemeClr val="lt2"/>
                </a:solidFill>
              </a:defRPr>
            </a:lvl9pPr>
          </a:lstStyle>
          <a:p>
            <a:endParaRPr/>
          </a:p>
        </p:txBody>
      </p:sp>
      <p:sp>
        <p:nvSpPr>
          <p:cNvPr id="154" name="Google Shape;154;p27"/>
          <p:cNvSpPr txBox="1">
            <a:spLocks noGrp="1"/>
          </p:cNvSpPr>
          <p:nvPr>
            <p:ph type="title" idx="2"/>
          </p:nvPr>
        </p:nvSpPr>
        <p:spPr>
          <a:xfrm>
            <a:off x="848400" y="31659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55" name="Google Shape;155;p27"/>
          <p:cNvSpPr txBox="1">
            <a:spLocks noGrp="1"/>
          </p:cNvSpPr>
          <p:nvPr>
            <p:ph type="subTitle" idx="1"/>
          </p:nvPr>
        </p:nvSpPr>
        <p:spPr>
          <a:xfrm>
            <a:off x="848400" y="35178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56" name="Google Shape;156;p27"/>
          <p:cNvSpPr txBox="1">
            <a:spLocks noGrp="1"/>
          </p:cNvSpPr>
          <p:nvPr>
            <p:ph type="title" idx="3"/>
          </p:nvPr>
        </p:nvSpPr>
        <p:spPr>
          <a:xfrm>
            <a:off x="2765499" y="15657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57" name="Google Shape;157;p27"/>
          <p:cNvSpPr txBox="1">
            <a:spLocks noGrp="1"/>
          </p:cNvSpPr>
          <p:nvPr>
            <p:ph type="subTitle" idx="4"/>
          </p:nvPr>
        </p:nvSpPr>
        <p:spPr>
          <a:xfrm>
            <a:off x="2765499" y="19176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58" name="Google Shape;158;p27"/>
          <p:cNvSpPr txBox="1">
            <a:spLocks noGrp="1"/>
          </p:cNvSpPr>
          <p:nvPr>
            <p:ph type="title" idx="5"/>
          </p:nvPr>
        </p:nvSpPr>
        <p:spPr>
          <a:xfrm>
            <a:off x="4682598" y="31659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59" name="Google Shape;159;p27"/>
          <p:cNvSpPr txBox="1">
            <a:spLocks noGrp="1"/>
          </p:cNvSpPr>
          <p:nvPr>
            <p:ph type="subTitle" idx="6"/>
          </p:nvPr>
        </p:nvSpPr>
        <p:spPr>
          <a:xfrm>
            <a:off x="4682598" y="35178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60" name="Google Shape;160;p27"/>
          <p:cNvSpPr txBox="1">
            <a:spLocks noGrp="1"/>
          </p:cNvSpPr>
          <p:nvPr>
            <p:ph type="title" idx="7"/>
          </p:nvPr>
        </p:nvSpPr>
        <p:spPr>
          <a:xfrm>
            <a:off x="6599697" y="15657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61" name="Google Shape;161;p27"/>
          <p:cNvSpPr txBox="1">
            <a:spLocks noGrp="1"/>
          </p:cNvSpPr>
          <p:nvPr>
            <p:ph type="subTitle" idx="8"/>
          </p:nvPr>
        </p:nvSpPr>
        <p:spPr>
          <a:xfrm>
            <a:off x="6599697" y="19176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3">
  <p:cSld name="SECTION_TITLE_AND_DESCRIPTION_1_2">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895163" y="1690704"/>
            <a:ext cx="3247200" cy="14823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3600"/>
              <a:buNone/>
              <a:defRPr sz="3600"/>
            </a:lvl1pPr>
            <a:lvl2pPr lvl="1" algn="ctr" rtl="0">
              <a:lnSpc>
                <a:spcPct val="80000"/>
              </a:lnSpc>
              <a:spcBef>
                <a:spcPts val="0"/>
              </a:spcBef>
              <a:spcAft>
                <a:spcPts val="0"/>
              </a:spcAft>
              <a:buClr>
                <a:schemeClr val="accent1"/>
              </a:buClr>
              <a:buSzPts val="3600"/>
              <a:buNone/>
              <a:defRPr sz="3600">
                <a:solidFill>
                  <a:schemeClr val="accent1"/>
                </a:solidFill>
              </a:defRPr>
            </a:lvl2pPr>
            <a:lvl3pPr lvl="2" algn="ctr" rtl="0">
              <a:lnSpc>
                <a:spcPct val="80000"/>
              </a:lnSpc>
              <a:spcBef>
                <a:spcPts val="0"/>
              </a:spcBef>
              <a:spcAft>
                <a:spcPts val="0"/>
              </a:spcAft>
              <a:buClr>
                <a:schemeClr val="accent1"/>
              </a:buClr>
              <a:buSzPts val="3600"/>
              <a:buNone/>
              <a:defRPr sz="3600">
                <a:solidFill>
                  <a:schemeClr val="accent1"/>
                </a:solidFill>
              </a:defRPr>
            </a:lvl3pPr>
            <a:lvl4pPr lvl="3" algn="ctr" rtl="0">
              <a:lnSpc>
                <a:spcPct val="80000"/>
              </a:lnSpc>
              <a:spcBef>
                <a:spcPts val="0"/>
              </a:spcBef>
              <a:spcAft>
                <a:spcPts val="0"/>
              </a:spcAft>
              <a:buClr>
                <a:schemeClr val="accent1"/>
              </a:buClr>
              <a:buSzPts val="3600"/>
              <a:buNone/>
              <a:defRPr sz="3600">
                <a:solidFill>
                  <a:schemeClr val="accent1"/>
                </a:solidFill>
              </a:defRPr>
            </a:lvl4pPr>
            <a:lvl5pPr lvl="4" algn="ctr" rtl="0">
              <a:lnSpc>
                <a:spcPct val="80000"/>
              </a:lnSpc>
              <a:spcBef>
                <a:spcPts val="0"/>
              </a:spcBef>
              <a:spcAft>
                <a:spcPts val="0"/>
              </a:spcAft>
              <a:buClr>
                <a:schemeClr val="accent1"/>
              </a:buClr>
              <a:buSzPts val="3600"/>
              <a:buNone/>
              <a:defRPr sz="3600">
                <a:solidFill>
                  <a:schemeClr val="accent1"/>
                </a:solidFill>
              </a:defRPr>
            </a:lvl5pPr>
            <a:lvl6pPr lvl="5" algn="ctr" rtl="0">
              <a:lnSpc>
                <a:spcPct val="80000"/>
              </a:lnSpc>
              <a:spcBef>
                <a:spcPts val="0"/>
              </a:spcBef>
              <a:spcAft>
                <a:spcPts val="0"/>
              </a:spcAft>
              <a:buClr>
                <a:schemeClr val="accent1"/>
              </a:buClr>
              <a:buSzPts val="3600"/>
              <a:buNone/>
              <a:defRPr sz="3600">
                <a:solidFill>
                  <a:schemeClr val="accent1"/>
                </a:solidFill>
              </a:defRPr>
            </a:lvl6pPr>
            <a:lvl7pPr lvl="6" algn="ctr" rtl="0">
              <a:lnSpc>
                <a:spcPct val="80000"/>
              </a:lnSpc>
              <a:spcBef>
                <a:spcPts val="0"/>
              </a:spcBef>
              <a:spcAft>
                <a:spcPts val="0"/>
              </a:spcAft>
              <a:buClr>
                <a:schemeClr val="accent1"/>
              </a:buClr>
              <a:buSzPts val="3600"/>
              <a:buNone/>
              <a:defRPr sz="3600">
                <a:solidFill>
                  <a:schemeClr val="accent1"/>
                </a:solidFill>
              </a:defRPr>
            </a:lvl7pPr>
            <a:lvl8pPr lvl="7" algn="ctr" rtl="0">
              <a:lnSpc>
                <a:spcPct val="80000"/>
              </a:lnSpc>
              <a:spcBef>
                <a:spcPts val="0"/>
              </a:spcBef>
              <a:spcAft>
                <a:spcPts val="0"/>
              </a:spcAft>
              <a:buClr>
                <a:schemeClr val="accent1"/>
              </a:buClr>
              <a:buSzPts val="3600"/>
              <a:buNone/>
              <a:defRPr sz="3600">
                <a:solidFill>
                  <a:schemeClr val="accent1"/>
                </a:solidFill>
              </a:defRPr>
            </a:lvl8pPr>
            <a:lvl9pPr lvl="8" algn="ctr" rtl="0">
              <a:lnSpc>
                <a:spcPct val="80000"/>
              </a:lnSpc>
              <a:spcBef>
                <a:spcPts val="0"/>
              </a:spcBef>
              <a:spcAft>
                <a:spcPts val="0"/>
              </a:spcAft>
              <a:buClr>
                <a:schemeClr val="accent1"/>
              </a:buClr>
              <a:buSzPts val="3600"/>
              <a:buNone/>
              <a:defRPr sz="3600">
                <a:solidFill>
                  <a:schemeClr val="accent1"/>
                </a:solidFill>
              </a:defRPr>
            </a:lvl9pPr>
          </a:lstStyle>
          <a:p>
            <a:endParaRPr/>
          </a:p>
        </p:txBody>
      </p:sp>
      <p:sp>
        <p:nvSpPr>
          <p:cNvPr id="164" name="Google Shape;164;p28"/>
          <p:cNvSpPr txBox="1">
            <a:spLocks noGrp="1"/>
          </p:cNvSpPr>
          <p:nvPr>
            <p:ph type="subTitle" idx="1"/>
          </p:nvPr>
        </p:nvSpPr>
        <p:spPr>
          <a:xfrm>
            <a:off x="895163" y="3108204"/>
            <a:ext cx="3247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600"/>
              <a:buNone/>
              <a:defRPr sz="1600">
                <a:solidFill>
                  <a:schemeClr val="accent1"/>
                </a:solidFill>
              </a:defRPr>
            </a:lvl1pPr>
            <a:lvl2pPr lvl="1" algn="ctr" rtl="0">
              <a:lnSpc>
                <a:spcPct val="100000"/>
              </a:lnSpc>
              <a:spcBef>
                <a:spcPts val="0"/>
              </a:spcBef>
              <a:spcAft>
                <a:spcPts val="0"/>
              </a:spcAft>
              <a:buClr>
                <a:schemeClr val="accent1"/>
              </a:buClr>
              <a:buSzPts val="1600"/>
              <a:buNone/>
              <a:defRPr sz="1600">
                <a:solidFill>
                  <a:schemeClr val="accent1"/>
                </a:solidFill>
              </a:defRPr>
            </a:lvl2pPr>
            <a:lvl3pPr lvl="2" algn="ctr" rtl="0">
              <a:lnSpc>
                <a:spcPct val="100000"/>
              </a:lnSpc>
              <a:spcBef>
                <a:spcPts val="0"/>
              </a:spcBef>
              <a:spcAft>
                <a:spcPts val="0"/>
              </a:spcAft>
              <a:buClr>
                <a:schemeClr val="accent1"/>
              </a:buClr>
              <a:buSzPts val="1600"/>
              <a:buNone/>
              <a:defRPr sz="1600">
                <a:solidFill>
                  <a:schemeClr val="accent1"/>
                </a:solidFill>
              </a:defRPr>
            </a:lvl3pPr>
            <a:lvl4pPr lvl="3" algn="ctr" rtl="0">
              <a:lnSpc>
                <a:spcPct val="100000"/>
              </a:lnSpc>
              <a:spcBef>
                <a:spcPts val="0"/>
              </a:spcBef>
              <a:spcAft>
                <a:spcPts val="0"/>
              </a:spcAft>
              <a:buClr>
                <a:schemeClr val="accent1"/>
              </a:buClr>
              <a:buSzPts val="1600"/>
              <a:buNone/>
              <a:defRPr sz="1600">
                <a:solidFill>
                  <a:schemeClr val="accent1"/>
                </a:solidFill>
              </a:defRPr>
            </a:lvl4pPr>
            <a:lvl5pPr lvl="4" algn="ctr" rtl="0">
              <a:lnSpc>
                <a:spcPct val="100000"/>
              </a:lnSpc>
              <a:spcBef>
                <a:spcPts val="0"/>
              </a:spcBef>
              <a:spcAft>
                <a:spcPts val="0"/>
              </a:spcAft>
              <a:buClr>
                <a:schemeClr val="accent1"/>
              </a:buClr>
              <a:buSzPts val="1600"/>
              <a:buNone/>
              <a:defRPr sz="1600">
                <a:solidFill>
                  <a:schemeClr val="accent1"/>
                </a:solidFill>
              </a:defRPr>
            </a:lvl5pPr>
            <a:lvl6pPr lvl="5" algn="ctr" rtl="0">
              <a:lnSpc>
                <a:spcPct val="100000"/>
              </a:lnSpc>
              <a:spcBef>
                <a:spcPts val="0"/>
              </a:spcBef>
              <a:spcAft>
                <a:spcPts val="0"/>
              </a:spcAft>
              <a:buClr>
                <a:schemeClr val="accent1"/>
              </a:buClr>
              <a:buSzPts val="1600"/>
              <a:buNone/>
              <a:defRPr sz="1600">
                <a:solidFill>
                  <a:schemeClr val="accent1"/>
                </a:solidFill>
              </a:defRPr>
            </a:lvl6pPr>
            <a:lvl7pPr lvl="6" algn="ctr" rtl="0">
              <a:lnSpc>
                <a:spcPct val="100000"/>
              </a:lnSpc>
              <a:spcBef>
                <a:spcPts val="0"/>
              </a:spcBef>
              <a:spcAft>
                <a:spcPts val="0"/>
              </a:spcAft>
              <a:buClr>
                <a:schemeClr val="accent1"/>
              </a:buClr>
              <a:buSzPts val="1600"/>
              <a:buNone/>
              <a:defRPr sz="1600">
                <a:solidFill>
                  <a:schemeClr val="accent1"/>
                </a:solidFill>
              </a:defRPr>
            </a:lvl7pPr>
            <a:lvl8pPr lvl="7" algn="ctr" rtl="0">
              <a:lnSpc>
                <a:spcPct val="100000"/>
              </a:lnSpc>
              <a:spcBef>
                <a:spcPts val="0"/>
              </a:spcBef>
              <a:spcAft>
                <a:spcPts val="0"/>
              </a:spcAft>
              <a:buClr>
                <a:schemeClr val="accent1"/>
              </a:buClr>
              <a:buSzPts val="1600"/>
              <a:buNone/>
              <a:defRPr sz="1600">
                <a:solidFill>
                  <a:schemeClr val="accent1"/>
                </a:solidFill>
              </a:defRPr>
            </a:lvl8pPr>
            <a:lvl9pPr lvl="8" algn="ctr" rtl="0">
              <a:lnSpc>
                <a:spcPct val="100000"/>
              </a:lnSpc>
              <a:spcBef>
                <a:spcPts val="0"/>
              </a:spcBef>
              <a:spcAft>
                <a:spcPts val="0"/>
              </a:spcAft>
              <a:buClr>
                <a:schemeClr val="accent1"/>
              </a:buClr>
              <a:buSzPts val="1600"/>
              <a:buNone/>
              <a:defRPr sz="1600">
                <a:solidFill>
                  <a:schemeClr val="accent1"/>
                </a:solidFill>
              </a:defRPr>
            </a:lvl9pPr>
          </a:lstStyle>
          <a:p>
            <a:endParaRPr/>
          </a:p>
        </p:txBody>
      </p:sp>
      <p:sp>
        <p:nvSpPr>
          <p:cNvPr id="165" name="Google Shape;165;p28"/>
          <p:cNvSpPr txBox="1">
            <a:spLocks noGrp="1"/>
          </p:cNvSpPr>
          <p:nvPr>
            <p:ph type="title" idx="2" hasCustomPrompt="1"/>
          </p:nvPr>
        </p:nvSpPr>
        <p:spPr>
          <a:xfrm>
            <a:off x="1641413" y="1367754"/>
            <a:ext cx="1754700" cy="60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
        <p:nvSpPr>
          <p:cNvPr id="166" name="Google Shape;166;p28"/>
          <p:cNvSpPr/>
          <p:nvPr/>
        </p:nvSpPr>
        <p:spPr>
          <a:xfrm>
            <a:off x="6524625" y="0"/>
            <a:ext cx="26193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4">
  <p:cSld name="SECTION_TITLE_AND_DESCRIPTION_1_2_1">
    <p:bg>
      <p:bgPr>
        <a:solidFill>
          <a:schemeClr val="accent1"/>
        </a:solidFill>
        <a:effectLst/>
      </p:bgPr>
    </p:bg>
    <p:spTree>
      <p:nvGrpSpPr>
        <p:cNvPr id="1" name="Shape 167"/>
        <p:cNvGrpSpPr/>
        <p:nvPr/>
      </p:nvGrpSpPr>
      <p:grpSpPr>
        <a:xfrm>
          <a:off x="0" y="0"/>
          <a:ext cx="0" cy="0"/>
          <a:chOff x="0" y="0"/>
          <a:chExt cx="0" cy="0"/>
        </a:xfrm>
      </p:grpSpPr>
      <p:sp>
        <p:nvSpPr>
          <p:cNvPr id="168" name="Google Shape;168;p29"/>
          <p:cNvSpPr/>
          <p:nvPr/>
        </p:nvSpPr>
        <p:spPr>
          <a:xfrm>
            <a:off x="2473875" y="724050"/>
            <a:ext cx="5744400" cy="36954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9"/>
          <p:cNvSpPr txBox="1">
            <a:spLocks noGrp="1"/>
          </p:cNvSpPr>
          <p:nvPr>
            <p:ph type="title"/>
          </p:nvPr>
        </p:nvSpPr>
        <p:spPr>
          <a:xfrm>
            <a:off x="3528004" y="1153700"/>
            <a:ext cx="4309200" cy="14823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Clr>
                <a:schemeClr val="lt2"/>
              </a:buClr>
              <a:buSzPts val="3500"/>
              <a:buNone/>
              <a:defRPr sz="3500">
                <a:solidFill>
                  <a:schemeClr val="lt2"/>
                </a:solidFill>
              </a:defRPr>
            </a:lvl1pPr>
            <a:lvl2pPr lvl="1" algn="r" rtl="0">
              <a:lnSpc>
                <a:spcPct val="80000"/>
              </a:lnSpc>
              <a:spcBef>
                <a:spcPts val="0"/>
              </a:spcBef>
              <a:spcAft>
                <a:spcPts val="0"/>
              </a:spcAft>
              <a:buClr>
                <a:schemeClr val="lt2"/>
              </a:buClr>
              <a:buSzPts val="3500"/>
              <a:buNone/>
              <a:defRPr sz="3500">
                <a:solidFill>
                  <a:schemeClr val="lt2"/>
                </a:solidFill>
              </a:defRPr>
            </a:lvl2pPr>
            <a:lvl3pPr lvl="2" algn="r" rtl="0">
              <a:lnSpc>
                <a:spcPct val="80000"/>
              </a:lnSpc>
              <a:spcBef>
                <a:spcPts val="0"/>
              </a:spcBef>
              <a:spcAft>
                <a:spcPts val="0"/>
              </a:spcAft>
              <a:buClr>
                <a:schemeClr val="lt2"/>
              </a:buClr>
              <a:buSzPts val="3500"/>
              <a:buNone/>
              <a:defRPr sz="3500">
                <a:solidFill>
                  <a:schemeClr val="lt2"/>
                </a:solidFill>
              </a:defRPr>
            </a:lvl3pPr>
            <a:lvl4pPr lvl="3" algn="r" rtl="0">
              <a:lnSpc>
                <a:spcPct val="80000"/>
              </a:lnSpc>
              <a:spcBef>
                <a:spcPts val="0"/>
              </a:spcBef>
              <a:spcAft>
                <a:spcPts val="0"/>
              </a:spcAft>
              <a:buClr>
                <a:schemeClr val="lt2"/>
              </a:buClr>
              <a:buSzPts val="3500"/>
              <a:buNone/>
              <a:defRPr sz="3500">
                <a:solidFill>
                  <a:schemeClr val="lt2"/>
                </a:solidFill>
              </a:defRPr>
            </a:lvl4pPr>
            <a:lvl5pPr lvl="4" algn="r" rtl="0">
              <a:lnSpc>
                <a:spcPct val="80000"/>
              </a:lnSpc>
              <a:spcBef>
                <a:spcPts val="0"/>
              </a:spcBef>
              <a:spcAft>
                <a:spcPts val="0"/>
              </a:spcAft>
              <a:buClr>
                <a:schemeClr val="lt2"/>
              </a:buClr>
              <a:buSzPts val="3500"/>
              <a:buNone/>
              <a:defRPr sz="3500">
                <a:solidFill>
                  <a:schemeClr val="lt2"/>
                </a:solidFill>
              </a:defRPr>
            </a:lvl5pPr>
            <a:lvl6pPr lvl="5" algn="r" rtl="0">
              <a:lnSpc>
                <a:spcPct val="80000"/>
              </a:lnSpc>
              <a:spcBef>
                <a:spcPts val="0"/>
              </a:spcBef>
              <a:spcAft>
                <a:spcPts val="0"/>
              </a:spcAft>
              <a:buClr>
                <a:schemeClr val="lt2"/>
              </a:buClr>
              <a:buSzPts val="3500"/>
              <a:buNone/>
              <a:defRPr sz="3500">
                <a:solidFill>
                  <a:schemeClr val="lt2"/>
                </a:solidFill>
              </a:defRPr>
            </a:lvl6pPr>
            <a:lvl7pPr lvl="6" algn="r" rtl="0">
              <a:lnSpc>
                <a:spcPct val="80000"/>
              </a:lnSpc>
              <a:spcBef>
                <a:spcPts val="0"/>
              </a:spcBef>
              <a:spcAft>
                <a:spcPts val="0"/>
              </a:spcAft>
              <a:buClr>
                <a:schemeClr val="lt2"/>
              </a:buClr>
              <a:buSzPts val="3500"/>
              <a:buNone/>
              <a:defRPr sz="3500">
                <a:solidFill>
                  <a:schemeClr val="lt2"/>
                </a:solidFill>
              </a:defRPr>
            </a:lvl7pPr>
            <a:lvl8pPr lvl="7" algn="r" rtl="0">
              <a:lnSpc>
                <a:spcPct val="80000"/>
              </a:lnSpc>
              <a:spcBef>
                <a:spcPts val="0"/>
              </a:spcBef>
              <a:spcAft>
                <a:spcPts val="0"/>
              </a:spcAft>
              <a:buClr>
                <a:schemeClr val="lt2"/>
              </a:buClr>
              <a:buSzPts val="3500"/>
              <a:buNone/>
              <a:defRPr sz="3500">
                <a:solidFill>
                  <a:schemeClr val="lt2"/>
                </a:solidFill>
              </a:defRPr>
            </a:lvl8pPr>
            <a:lvl9pPr lvl="8" algn="r" rtl="0">
              <a:lnSpc>
                <a:spcPct val="80000"/>
              </a:lnSpc>
              <a:spcBef>
                <a:spcPts val="0"/>
              </a:spcBef>
              <a:spcAft>
                <a:spcPts val="0"/>
              </a:spcAft>
              <a:buClr>
                <a:schemeClr val="lt2"/>
              </a:buClr>
              <a:buSzPts val="3500"/>
              <a:buNone/>
              <a:defRPr sz="3500">
                <a:solidFill>
                  <a:schemeClr val="lt2"/>
                </a:solidFill>
              </a:defRPr>
            </a:lvl9pPr>
          </a:lstStyle>
          <a:p>
            <a:endParaRPr/>
          </a:p>
        </p:txBody>
      </p:sp>
      <p:sp>
        <p:nvSpPr>
          <p:cNvPr id="170" name="Google Shape;170;p29"/>
          <p:cNvSpPr txBox="1">
            <a:spLocks noGrp="1"/>
          </p:cNvSpPr>
          <p:nvPr>
            <p:ph type="subTitle" idx="1"/>
          </p:nvPr>
        </p:nvSpPr>
        <p:spPr>
          <a:xfrm>
            <a:off x="4589988" y="2418804"/>
            <a:ext cx="3247200" cy="1235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2"/>
              </a:buClr>
              <a:buSzPts val="1600"/>
              <a:buNone/>
              <a:defRPr sz="1600">
                <a:solidFill>
                  <a:schemeClr val="lt2"/>
                </a:solidFill>
              </a:defRPr>
            </a:lvl1pPr>
            <a:lvl2pPr lvl="1" algn="r" rtl="0">
              <a:lnSpc>
                <a:spcPct val="100000"/>
              </a:lnSpc>
              <a:spcBef>
                <a:spcPts val="0"/>
              </a:spcBef>
              <a:spcAft>
                <a:spcPts val="0"/>
              </a:spcAft>
              <a:buClr>
                <a:schemeClr val="lt2"/>
              </a:buClr>
              <a:buSzPts val="1600"/>
              <a:buNone/>
              <a:defRPr sz="1600">
                <a:solidFill>
                  <a:schemeClr val="lt2"/>
                </a:solidFill>
              </a:defRPr>
            </a:lvl2pPr>
            <a:lvl3pPr lvl="2" algn="r" rtl="0">
              <a:lnSpc>
                <a:spcPct val="100000"/>
              </a:lnSpc>
              <a:spcBef>
                <a:spcPts val="0"/>
              </a:spcBef>
              <a:spcAft>
                <a:spcPts val="0"/>
              </a:spcAft>
              <a:buClr>
                <a:schemeClr val="lt2"/>
              </a:buClr>
              <a:buSzPts val="1600"/>
              <a:buNone/>
              <a:defRPr sz="1600">
                <a:solidFill>
                  <a:schemeClr val="lt2"/>
                </a:solidFill>
              </a:defRPr>
            </a:lvl3pPr>
            <a:lvl4pPr lvl="3" algn="r" rtl="0">
              <a:lnSpc>
                <a:spcPct val="100000"/>
              </a:lnSpc>
              <a:spcBef>
                <a:spcPts val="0"/>
              </a:spcBef>
              <a:spcAft>
                <a:spcPts val="0"/>
              </a:spcAft>
              <a:buClr>
                <a:schemeClr val="lt2"/>
              </a:buClr>
              <a:buSzPts val="1600"/>
              <a:buNone/>
              <a:defRPr sz="1600">
                <a:solidFill>
                  <a:schemeClr val="lt2"/>
                </a:solidFill>
              </a:defRPr>
            </a:lvl4pPr>
            <a:lvl5pPr lvl="4" algn="r" rtl="0">
              <a:lnSpc>
                <a:spcPct val="100000"/>
              </a:lnSpc>
              <a:spcBef>
                <a:spcPts val="0"/>
              </a:spcBef>
              <a:spcAft>
                <a:spcPts val="0"/>
              </a:spcAft>
              <a:buClr>
                <a:schemeClr val="lt2"/>
              </a:buClr>
              <a:buSzPts val="1600"/>
              <a:buNone/>
              <a:defRPr sz="1600">
                <a:solidFill>
                  <a:schemeClr val="lt2"/>
                </a:solidFill>
              </a:defRPr>
            </a:lvl5pPr>
            <a:lvl6pPr lvl="5" algn="r" rtl="0">
              <a:lnSpc>
                <a:spcPct val="100000"/>
              </a:lnSpc>
              <a:spcBef>
                <a:spcPts val="0"/>
              </a:spcBef>
              <a:spcAft>
                <a:spcPts val="0"/>
              </a:spcAft>
              <a:buClr>
                <a:schemeClr val="lt2"/>
              </a:buClr>
              <a:buSzPts val="1600"/>
              <a:buNone/>
              <a:defRPr sz="1600">
                <a:solidFill>
                  <a:schemeClr val="lt2"/>
                </a:solidFill>
              </a:defRPr>
            </a:lvl6pPr>
            <a:lvl7pPr lvl="6" algn="r" rtl="0">
              <a:lnSpc>
                <a:spcPct val="100000"/>
              </a:lnSpc>
              <a:spcBef>
                <a:spcPts val="0"/>
              </a:spcBef>
              <a:spcAft>
                <a:spcPts val="0"/>
              </a:spcAft>
              <a:buClr>
                <a:schemeClr val="lt2"/>
              </a:buClr>
              <a:buSzPts val="1600"/>
              <a:buNone/>
              <a:defRPr sz="1600">
                <a:solidFill>
                  <a:schemeClr val="lt2"/>
                </a:solidFill>
              </a:defRPr>
            </a:lvl7pPr>
            <a:lvl8pPr lvl="7" algn="r" rtl="0">
              <a:lnSpc>
                <a:spcPct val="100000"/>
              </a:lnSpc>
              <a:spcBef>
                <a:spcPts val="0"/>
              </a:spcBef>
              <a:spcAft>
                <a:spcPts val="0"/>
              </a:spcAft>
              <a:buClr>
                <a:schemeClr val="lt2"/>
              </a:buClr>
              <a:buSzPts val="1600"/>
              <a:buNone/>
              <a:defRPr sz="1600">
                <a:solidFill>
                  <a:schemeClr val="lt2"/>
                </a:solidFill>
              </a:defRPr>
            </a:lvl8pPr>
            <a:lvl9pPr lvl="8" algn="r"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71" name="Google Shape;171;p29"/>
          <p:cNvSpPr txBox="1">
            <a:spLocks noGrp="1"/>
          </p:cNvSpPr>
          <p:nvPr>
            <p:ph type="title" idx="2" hasCustomPrompt="1"/>
          </p:nvPr>
        </p:nvSpPr>
        <p:spPr>
          <a:xfrm>
            <a:off x="925725" y="1468350"/>
            <a:ext cx="2902200" cy="2206800"/>
          </a:xfrm>
          <a:prstGeom prst="rect">
            <a:avLst/>
          </a:prstGeom>
          <a:solidFill>
            <a:schemeClr val="accent1"/>
          </a:solidFill>
        </p:spPr>
        <p:txBody>
          <a:bodyPr spcFirstLastPara="1" wrap="square" lIns="91425" tIns="91425" rIns="91425" bIns="91425" anchor="b" anchorCtr="0">
            <a:noAutofit/>
          </a:bodyPr>
          <a:lstStyle>
            <a:lvl1pPr lvl="0" algn="ctr" rtl="0">
              <a:spcBef>
                <a:spcPts val="0"/>
              </a:spcBef>
              <a:spcAft>
                <a:spcPts val="0"/>
              </a:spcAft>
              <a:buClr>
                <a:schemeClr val="accent3"/>
              </a:buClr>
              <a:buSzPts val="13400"/>
              <a:buNone/>
              <a:defRPr sz="13400">
                <a:solidFill>
                  <a:schemeClr val="accent3"/>
                </a:solidFill>
              </a:defRPr>
            </a:lvl1pPr>
            <a:lvl2pPr lvl="1" algn="ctr" rtl="0">
              <a:spcBef>
                <a:spcPts val="0"/>
              </a:spcBef>
              <a:spcAft>
                <a:spcPts val="0"/>
              </a:spcAft>
              <a:buClr>
                <a:schemeClr val="lt2"/>
              </a:buClr>
              <a:buSzPts val="15000"/>
              <a:buNone/>
              <a:defRPr sz="15000">
                <a:solidFill>
                  <a:schemeClr val="lt2"/>
                </a:solidFill>
              </a:defRPr>
            </a:lvl2pPr>
            <a:lvl3pPr lvl="2" algn="ctr" rtl="0">
              <a:spcBef>
                <a:spcPts val="0"/>
              </a:spcBef>
              <a:spcAft>
                <a:spcPts val="0"/>
              </a:spcAft>
              <a:buClr>
                <a:schemeClr val="lt2"/>
              </a:buClr>
              <a:buSzPts val="15000"/>
              <a:buNone/>
              <a:defRPr sz="15000">
                <a:solidFill>
                  <a:schemeClr val="lt2"/>
                </a:solidFill>
              </a:defRPr>
            </a:lvl3pPr>
            <a:lvl4pPr lvl="3" algn="ctr" rtl="0">
              <a:spcBef>
                <a:spcPts val="0"/>
              </a:spcBef>
              <a:spcAft>
                <a:spcPts val="0"/>
              </a:spcAft>
              <a:buClr>
                <a:schemeClr val="lt2"/>
              </a:buClr>
              <a:buSzPts val="15000"/>
              <a:buNone/>
              <a:defRPr sz="15000">
                <a:solidFill>
                  <a:schemeClr val="lt2"/>
                </a:solidFill>
              </a:defRPr>
            </a:lvl4pPr>
            <a:lvl5pPr lvl="4" algn="ctr" rtl="0">
              <a:spcBef>
                <a:spcPts val="0"/>
              </a:spcBef>
              <a:spcAft>
                <a:spcPts val="0"/>
              </a:spcAft>
              <a:buClr>
                <a:schemeClr val="lt2"/>
              </a:buClr>
              <a:buSzPts val="15000"/>
              <a:buNone/>
              <a:defRPr sz="15000">
                <a:solidFill>
                  <a:schemeClr val="lt2"/>
                </a:solidFill>
              </a:defRPr>
            </a:lvl5pPr>
            <a:lvl6pPr lvl="5" algn="ctr" rtl="0">
              <a:spcBef>
                <a:spcPts val="0"/>
              </a:spcBef>
              <a:spcAft>
                <a:spcPts val="0"/>
              </a:spcAft>
              <a:buClr>
                <a:schemeClr val="lt2"/>
              </a:buClr>
              <a:buSzPts val="15000"/>
              <a:buNone/>
              <a:defRPr sz="15000">
                <a:solidFill>
                  <a:schemeClr val="lt2"/>
                </a:solidFill>
              </a:defRPr>
            </a:lvl6pPr>
            <a:lvl7pPr lvl="6" algn="ctr" rtl="0">
              <a:spcBef>
                <a:spcPts val="0"/>
              </a:spcBef>
              <a:spcAft>
                <a:spcPts val="0"/>
              </a:spcAft>
              <a:buClr>
                <a:schemeClr val="lt2"/>
              </a:buClr>
              <a:buSzPts val="15000"/>
              <a:buNone/>
              <a:defRPr sz="15000">
                <a:solidFill>
                  <a:schemeClr val="lt2"/>
                </a:solidFill>
              </a:defRPr>
            </a:lvl7pPr>
            <a:lvl8pPr lvl="7" algn="ctr" rtl="0">
              <a:spcBef>
                <a:spcPts val="0"/>
              </a:spcBef>
              <a:spcAft>
                <a:spcPts val="0"/>
              </a:spcAft>
              <a:buClr>
                <a:schemeClr val="lt2"/>
              </a:buClr>
              <a:buSzPts val="15000"/>
              <a:buNone/>
              <a:defRPr sz="15000">
                <a:solidFill>
                  <a:schemeClr val="lt2"/>
                </a:solidFill>
              </a:defRPr>
            </a:lvl8pPr>
            <a:lvl9pPr lvl="8" algn="ctr" rtl="0">
              <a:spcBef>
                <a:spcPts val="0"/>
              </a:spcBef>
              <a:spcAft>
                <a:spcPts val="0"/>
              </a:spcAft>
              <a:buClr>
                <a:schemeClr val="lt2"/>
              </a:buClr>
              <a:buSzPts val="15000"/>
              <a:buNone/>
              <a:defRPr sz="15000">
                <a:solidFill>
                  <a:schemeClr val="lt2"/>
                </a:solidFill>
              </a:defRPr>
            </a:lvl9pPr>
          </a:lstStyle>
          <a:p>
            <a:r>
              <a:t>xx%</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six columns  1">
  <p:cSld name="TITLE_AND_BODY_1_1_2_1">
    <p:bg>
      <p:bgPr>
        <a:solidFill>
          <a:schemeClr val="accent1"/>
        </a:solidFill>
        <a:effectLst/>
      </p:bgPr>
    </p:bg>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600"/>
              <a:buNone/>
              <a:defRPr sz="2600">
                <a:solidFill>
                  <a:schemeClr val="lt2"/>
                </a:solidFill>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
        <p:nvSpPr>
          <p:cNvPr id="188" name="Google Shape;188;p31"/>
          <p:cNvSpPr txBox="1">
            <a:spLocks noGrp="1"/>
          </p:cNvSpPr>
          <p:nvPr>
            <p:ph type="title" idx="2"/>
          </p:nvPr>
        </p:nvSpPr>
        <p:spPr>
          <a:xfrm>
            <a:off x="974700" y="34538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89" name="Google Shape;189;p31"/>
          <p:cNvSpPr txBox="1">
            <a:spLocks noGrp="1"/>
          </p:cNvSpPr>
          <p:nvPr>
            <p:ph type="subTitle" idx="1"/>
          </p:nvPr>
        </p:nvSpPr>
        <p:spPr>
          <a:xfrm>
            <a:off x="974700" y="37860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90" name="Google Shape;190;p31"/>
          <p:cNvSpPr txBox="1">
            <a:spLocks noGrp="1"/>
          </p:cNvSpPr>
          <p:nvPr>
            <p:ph type="title" idx="3"/>
          </p:nvPr>
        </p:nvSpPr>
        <p:spPr>
          <a:xfrm>
            <a:off x="3634350" y="34538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91" name="Google Shape;191;p31"/>
          <p:cNvSpPr txBox="1">
            <a:spLocks noGrp="1"/>
          </p:cNvSpPr>
          <p:nvPr>
            <p:ph type="subTitle" idx="4"/>
          </p:nvPr>
        </p:nvSpPr>
        <p:spPr>
          <a:xfrm>
            <a:off x="3634350" y="37860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92" name="Google Shape;192;p31"/>
          <p:cNvSpPr txBox="1">
            <a:spLocks noGrp="1"/>
          </p:cNvSpPr>
          <p:nvPr>
            <p:ph type="title" idx="5"/>
          </p:nvPr>
        </p:nvSpPr>
        <p:spPr>
          <a:xfrm>
            <a:off x="6293997" y="34538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93" name="Google Shape;193;p31"/>
          <p:cNvSpPr txBox="1">
            <a:spLocks noGrp="1"/>
          </p:cNvSpPr>
          <p:nvPr>
            <p:ph type="subTitle" idx="6"/>
          </p:nvPr>
        </p:nvSpPr>
        <p:spPr>
          <a:xfrm>
            <a:off x="6293997" y="37860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94" name="Google Shape;194;p31"/>
          <p:cNvSpPr txBox="1">
            <a:spLocks noGrp="1"/>
          </p:cNvSpPr>
          <p:nvPr>
            <p:ph type="title" idx="7"/>
          </p:nvPr>
        </p:nvSpPr>
        <p:spPr>
          <a:xfrm>
            <a:off x="974700" y="17784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95" name="Google Shape;195;p31"/>
          <p:cNvSpPr txBox="1">
            <a:spLocks noGrp="1"/>
          </p:cNvSpPr>
          <p:nvPr>
            <p:ph type="subTitle" idx="8"/>
          </p:nvPr>
        </p:nvSpPr>
        <p:spPr>
          <a:xfrm>
            <a:off x="974700" y="21106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96" name="Google Shape;196;p31"/>
          <p:cNvSpPr txBox="1">
            <a:spLocks noGrp="1"/>
          </p:cNvSpPr>
          <p:nvPr>
            <p:ph type="title" idx="9"/>
          </p:nvPr>
        </p:nvSpPr>
        <p:spPr>
          <a:xfrm>
            <a:off x="3634350" y="17784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97" name="Google Shape;197;p31"/>
          <p:cNvSpPr txBox="1">
            <a:spLocks noGrp="1"/>
          </p:cNvSpPr>
          <p:nvPr>
            <p:ph type="subTitle" idx="13"/>
          </p:nvPr>
        </p:nvSpPr>
        <p:spPr>
          <a:xfrm>
            <a:off x="3634350" y="21106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98" name="Google Shape;198;p31"/>
          <p:cNvSpPr txBox="1">
            <a:spLocks noGrp="1"/>
          </p:cNvSpPr>
          <p:nvPr>
            <p:ph type="title" idx="14"/>
          </p:nvPr>
        </p:nvSpPr>
        <p:spPr>
          <a:xfrm>
            <a:off x="6293997" y="17784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99" name="Google Shape;199;p31"/>
          <p:cNvSpPr txBox="1">
            <a:spLocks noGrp="1"/>
          </p:cNvSpPr>
          <p:nvPr>
            <p:ph type="subTitle" idx="15"/>
          </p:nvPr>
        </p:nvSpPr>
        <p:spPr>
          <a:xfrm>
            <a:off x="6293997" y="21106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Two columns 2">
  <p:cSld name="TITLE_AND_BODY_1_1_1">
    <p:bg>
      <p:bgPr>
        <a:solidFill>
          <a:schemeClr val="accent1"/>
        </a:solidFill>
        <a:effectLst/>
      </p:bgPr>
    </p:bg>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1454388" y="1517150"/>
            <a:ext cx="2493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600"/>
              <a:buNone/>
              <a:defRPr sz="2600">
                <a:solidFill>
                  <a:schemeClr val="accent3"/>
                </a:solidFill>
              </a:defRPr>
            </a:lvl1pPr>
            <a:lvl2pPr lvl="1" algn="ctr" rtl="0">
              <a:spcBef>
                <a:spcPts val="0"/>
              </a:spcBef>
              <a:spcAft>
                <a:spcPts val="0"/>
              </a:spcAft>
              <a:buClr>
                <a:schemeClr val="accent3"/>
              </a:buClr>
              <a:buSzPts val="2600"/>
              <a:buNone/>
              <a:defRPr sz="2600">
                <a:solidFill>
                  <a:schemeClr val="accent3"/>
                </a:solidFill>
              </a:defRPr>
            </a:lvl2pPr>
            <a:lvl3pPr lvl="2" algn="ctr" rtl="0">
              <a:spcBef>
                <a:spcPts val="0"/>
              </a:spcBef>
              <a:spcAft>
                <a:spcPts val="0"/>
              </a:spcAft>
              <a:buClr>
                <a:schemeClr val="accent3"/>
              </a:buClr>
              <a:buSzPts val="2600"/>
              <a:buNone/>
              <a:defRPr sz="2600">
                <a:solidFill>
                  <a:schemeClr val="accent3"/>
                </a:solidFill>
              </a:defRPr>
            </a:lvl3pPr>
            <a:lvl4pPr lvl="3" algn="ctr" rtl="0">
              <a:spcBef>
                <a:spcPts val="0"/>
              </a:spcBef>
              <a:spcAft>
                <a:spcPts val="0"/>
              </a:spcAft>
              <a:buClr>
                <a:schemeClr val="accent3"/>
              </a:buClr>
              <a:buSzPts val="2600"/>
              <a:buNone/>
              <a:defRPr sz="2600">
                <a:solidFill>
                  <a:schemeClr val="accent3"/>
                </a:solidFill>
              </a:defRPr>
            </a:lvl4pPr>
            <a:lvl5pPr lvl="4" algn="ctr" rtl="0">
              <a:spcBef>
                <a:spcPts val="0"/>
              </a:spcBef>
              <a:spcAft>
                <a:spcPts val="0"/>
              </a:spcAft>
              <a:buClr>
                <a:schemeClr val="accent3"/>
              </a:buClr>
              <a:buSzPts val="2600"/>
              <a:buNone/>
              <a:defRPr sz="2600">
                <a:solidFill>
                  <a:schemeClr val="accent3"/>
                </a:solidFill>
              </a:defRPr>
            </a:lvl5pPr>
            <a:lvl6pPr lvl="5" algn="ctr" rtl="0">
              <a:spcBef>
                <a:spcPts val="0"/>
              </a:spcBef>
              <a:spcAft>
                <a:spcPts val="0"/>
              </a:spcAft>
              <a:buClr>
                <a:schemeClr val="accent3"/>
              </a:buClr>
              <a:buSzPts val="2600"/>
              <a:buNone/>
              <a:defRPr sz="2600">
                <a:solidFill>
                  <a:schemeClr val="accent3"/>
                </a:solidFill>
              </a:defRPr>
            </a:lvl6pPr>
            <a:lvl7pPr lvl="6" algn="ctr" rtl="0">
              <a:spcBef>
                <a:spcPts val="0"/>
              </a:spcBef>
              <a:spcAft>
                <a:spcPts val="0"/>
              </a:spcAft>
              <a:buClr>
                <a:schemeClr val="accent3"/>
              </a:buClr>
              <a:buSzPts val="2600"/>
              <a:buNone/>
              <a:defRPr sz="2600">
                <a:solidFill>
                  <a:schemeClr val="accent3"/>
                </a:solidFill>
              </a:defRPr>
            </a:lvl7pPr>
            <a:lvl8pPr lvl="7" algn="ctr" rtl="0">
              <a:spcBef>
                <a:spcPts val="0"/>
              </a:spcBef>
              <a:spcAft>
                <a:spcPts val="0"/>
              </a:spcAft>
              <a:buClr>
                <a:schemeClr val="accent3"/>
              </a:buClr>
              <a:buSzPts val="2600"/>
              <a:buNone/>
              <a:defRPr sz="2600">
                <a:solidFill>
                  <a:schemeClr val="accent3"/>
                </a:solidFill>
              </a:defRPr>
            </a:lvl8pPr>
            <a:lvl9pPr lvl="8" algn="ctr" rtl="0">
              <a:spcBef>
                <a:spcPts val="0"/>
              </a:spcBef>
              <a:spcAft>
                <a:spcPts val="0"/>
              </a:spcAft>
              <a:buClr>
                <a:schemeClr val="accent3"/>
              </a:buClr>
              <a:buSzPts val="2600"/>
              <a:buNone/>
              <a:defRPr sz="2600">
                <a:solidFill>
                  <a:schemeClr val="accent3"/>
                </a:solidFill>
              </a:defRPr>
            </a:lvl9pPr>
          </a:lstStyle>
          <a:p>
            <a:endParaRPr/>
          </a:p>
        </p:txBody>
      </p:sp>
      <p:sp>
        <p:nvSpPr>
          <p:cNvPr id="202" name="Google Shape;202;p32"/>
          <p:cNvSpPr txBox="1">
            <a:spLocks noGrp="1"/>
          </p:cNvSpPr>
          <p:nvPr>
            <p:ph type="subTitle" idx="1"/>
          </p:nvPr>
        </p:nvSpPr>
        <p:spPr>
          <a:xfrm>
            <a:off x="1454388" y="2306572"/>
            <a:ext cx="2493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203" name="Google Shape;203;p32"/>
          <p:cNvSpPr txBox="1">
            <a:spLocks noGrp="1"/>
          </p:cNvSpPr>
          <p:nvPr>
            <p:ph type="title" idx="2"/>
          </p:nvPr>
        </p:nvSpPr>
        <p:spPr>
          <a:xfrm>
            <a:off x="5196323" y="1517150"/>
            <a:ext cx="2493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600"/>
              <a:buNone/>
              <a:defRPr sz="2600">
                <a:solidFill>
                  <a:schemeClr val="accent3"/>
                </a:solidFill>
              </a:defRPr>
            </a:lvl1pPr>
            <a:lvl2pPr lvl="1" algn="ctr" rtl="0">
              <a:spcBef>
                <a:spcPts val="0"/>
              </a:spcBef>
              <a:spcAft>
                <a:spcPts val="0"/>
              </a:spcAft>
              <a:buClr>
                <a:schemeClr val="accent3"/>
              </a:buClr>
              <a:buSzPts val="2600"/>
              <a:buNone/>
              <a:defRPr sz="2600">
                <a:solidFill>
                  <a:schemeClr val="accent3"/>
                </a:solidFill>
              </a:defRPr>
            </a:lvl2pPr>
            <a:lvl3pPr lvl="2" algn="ctr" rtl="0">
              <a:spcBef>
                <a:spcPts val="0"/>
              </a:spcBef>
              <a:spcAft>
                <a:spcPts val="0"/>
              </a:spcAft>
              <a:buClr>
                <a:schemeClr val="accent3"/>
              </a:buClr>
              <a:buSzPts val="2600"/>
              <a:buNone/>
              <a:defRPr sz="2600">
                <a:solidFill>
                  <a:schemeClr val="accent3"/>
                </a:solidFill>
              </a:defRPr>
            </a:lvl3pPr>
            <a:lvl4pPr lvl="3" algn="ctr" rtl="0">
              <a:spcBef>
                <a:spcPts val="0"/>
              </a:spcBef>
              <a:spcAft>
                <a:spcPts val="0"/>
              </a:spcAft>
              <a:buClr>
                <a:schemeClr val="accent3"/>
              </a:buClr>
              <a:buSzPts val="2600"/>
              <a:buNone/>
              <a:defRPr sz="2600">
                <a:solidFill>
                  <a:schemeClr val="accent3"/>
                </a:solidFill>
              </a:defRPr>
            </a:lvl4pPr>
            <a:lvl5pPr lvl="4" algn="ctr" rtl="0">
              <a:spcBef>
                <a:spcPts val="0"/>
              </a:spcBef>
              <a:spcAft>
                <a:spcPts val="0"/>
              </a:spcAft>
              <a:buClr>
                <a:schemeClr val="accent3"/>
              </a:buClr>
              <a:buSzPts val="2600"/>
              <a:buNone/>
              <a:defRPr sz="2600">
                <a:solidFill>
                  <a:schemeClr val="accent3"/>
                </a:solidFill>
              </a:defRPr>
            </a:lvl5pPr>
            <a:lvl6pPr lvl="5" algn="ctr" rtl="0">
              <a:spcBef>
                <a:spcPts val="0"/>
              </a:spcBef>
              <a:spcAft>
                <a:spcPts val="0"/>
              </a:spcAft>
              <a:buClr>
                <a:schemeClr val="accent3"/>
              </a:buClr>
              <a:buSzPts val="2600"/>
              <a:buNone/>
              <a:defRPr sz="2600">
                <a:solidFill>
                  <a:schemeClr val="accent3"/>
                </a:solidFill>
              </a:defRPr>
            </a:lvl6pPr>
            <a:lvl7pPr lvl="6" algn="ctr" rtl="0">
              <a:spcBef>
                <a:spcPts val="0"/>
              </a:spcBef>
              <a:spcAft>
                <a:spcPts val="0"/>
              </a:spcAft>
              <a:buClr>
                <a:schemeClr val="accent3"/>
              </a:buClr>
              <a:buSzPts val="2600"/>
              <a:buNone/>
              <a:defRPr sz="2600">
                <a:solidFill>
                  <a:schemeClr val="accent3"/>
                </a:solidFill>
              </a:defRPr>
            </a:lvl7pPr>
            <a:lvl8pPr lvl="7" algn="ctr" rtl="0">
              <a:spcBef>
                <a:spcPts val="0"/>
              </a:spcBef>
              <a:spcAft>
                <a:spcPts val="0"/>
              </a:spcAft>
              <a:buClr>
                <a:schemeClr val="accent3"/>
              </a:buClr>
              <a:buSzPts val="2600"/>
              <a:buNone/>
              <a:defRPr sz="2600">
                <a:solidFill>
                  <a:schemeClr val="accent3"/>
                </a:solidFill>
              </a:defRPr>
            </a:lvl8pPr>
            <a:lvl9pPr lvl="8" algn="ctr" rtl="0">
              <a:spcBef>
                <a:spcPts val="0"/>
              </a:spcBef>
              <a:spcAft>
                <a:spcPts val="0"/>
              </a:spcAft>
              <a:buClr>
                <a:schemeClr val="accent3"/>
              </a:buClr>
              <a:buSzPts val="2600"/>
              <a:buNone/>
              <a:defRPr sz="2600">
                <a:solidFill>
                  <a:schemeClr val="accent3"/>
                </a:solidFill>
              </a:defRPr>
            </a:lvl9pPr>
          </a:lstStyle>
          <a:p>
            <a:endParaRPr/>
          </a:p>
        </p:txBody>
      </p:sp>
      <p:sp>
        <p:nvSpPr>
          <p:cNvPr id="204" name="Google Shape;204;p32"/>
          <p:cNvSpPr txBox="1">
            <a:spLocks noGrp="1"/>
          </p:cNvSpPr>
          <p:nvPr>
            <p:ph type="subTitle" idx="3"/>
          </p:nvPr>
        </p:nvSpPr>
        <p:spPr>
          <a:xfrm>
            <a:off x="5196323" y="2306572"/>
            <a:ext cx="2493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Two columns  3">
  <p:cSld name="TITLE_AND_BODY_1_1_1_3">
    <p:spTree>
      <p:nvGrpSpPr>
        <p:cNvPr id="1" name="Shape 205"/>
        <p:cNvGrpSpPr/>
        <p:nvPr/>
      </p:nvGrpSpPr>
      <p:grpSpPr>
        <a:xfrm>
          <a:off x="0" y="0"/>
          <a:ext cx="0" cy="0"/>
          <a:chOff x="0" y="0"/>
          <a:chExt cx="0" cy="0"/>
        </a:xfrm>
      </p:grpSpPr>
      <p:sp>
        <p:nvSpPr>
          <p:cNvPr id="206" name="Google Shape;206;p33"/>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7" name="Google Shape;207;p33"/>
          <p:cNvSpPr txBox="1">
            <a:spLocks noGrp="1"/>
          </p:cNvSpPr>
          <p:nvPr>
            <p:ph type="title" idx="2"/>
          </p:nvPr>
        </p:nvSpPr>
        <p:spPr>
          <a:xfrm>
            <a:off x="1454388" y="2583950"/>
            <a:ext cx="2493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08" name="Google Shape;208;p33"/>
          <p:cNvSpPr txBox="1">
            <a:spLocks noGrp="1"/>
          </p:cNvSpPr>
          <p:nvPr>
            <p:ph type="subTitle" idx="1"/>
          </p:nvPr>
        </p:nvSpPr>
        <p:spPr>
          <a:xfrm>
            <a:off x="1454388" y="2916172"/>
            <a:ext cx="2493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9" name="Google Shape;209;p33"/>
          <p:cNvSpPr txBox="1">
            <a:spLocks noGrp="1"/>
          </p:cNvSpPr>
          <p:nvPr>
            <p:ph type="title" idx="3"/>
          </p:nvPr>
        </p:nvSpPr>
        <p:spPr>
          <a:xfrm>
            <a:off x="5196323" y="2583950"/>
            <a:ext cx="2493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0" name="Google Shape;210;p33"/>
          <p:cNvSpPr txBox="1">
            <a:spLocks noGrp="1"/>
          </p:cNvSpPr>
          <p:nvPr>
            <p:ph type="subTitle" idx="4"/>
          </p:nvPr>
        </p:nvSpPr>
        <p:spPr>
          <a:xfrm>
            <a:off x="5196323" y="2916172"/>
            <a:ext cx="2493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11" name="Google Shape;211;p33"/>
          <p:cNvSpPr txBox="1">
            <a:spLocks noGrp="1"/>
          </p:cNvSpPr>
          <p:nvPr>
            <p:ph type="title" idx="5" hasCustomPrompt="1"/>
          </p:nvPr>
        </p:nvSpPr>
        <p:spPr>
          <a:xfrm>
            <a:off x="1853100" y="1868675"/>
            <a:ext cx="1695900" cy="50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12" name="Google Shape;212;p33"/>
          <p:cNvSpPr txBox="1">
            <a:spLocks noGrp="1"/>
          </p:cNvSpPr>
          <p:nvPr>
            <p:ph type="title" idx="6" hasCustomPrompt="1"/>
          </p:nvPr>
        </p:nvSpPr>
        <p:spPr>
          <a:xfrm>
            <a:off x="5595025" y="1868675"/>
            <a:ext cx="1695900" cy="50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Two columns  4">
  <p:cSld name="TITLE_AND_BODY_1_1_1_3_1">
    <p:bg>
      <p:bgPr>
        <a:solidFill>
          <a:schemeClr val="accent1"/>
        </a:solidFill>
        <a:effectLst/>
      </p:bgPr>
    </p:bg>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26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15" name="Google Shape;215;p34"/>
          <p:cNvSpPr txBox="1">
            <a:spLocks noGrp="1"/>
          </p:cNvSpPr>
          <p:nvPr>
            <p:ph type="title" idx="2"/>
          </p:nvPr>
        </p:nvSpPr>
        <p:spPr>
          <a:xfrm>
            <a:off x="1143875" y="1440950"/>
            <a:ext cx="27417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400">
                <a:solidFill>
                  <a:schemeClr val="accent3"/>
                </a:solidFill>
              </a:defRPr>
            </a:lvl1pPr>
            <a:lvl2pPr lvl="1" rtl="0">
              <a:spcBef>
                <a:spcPts val="0"/>
              </a:spcBef>
              <a:spcAft>
                <a:spcPts val="0"/>
              </a:spcAft>
              <a:buClr>
                <a:schemeClr val="accent3"/>
              </a:buClr>
              <a:buSzPts val="1400"/>
              <a:buNone/>
              <a:defRPr sz="1400">
                <a:solidFill>
                  <a:schemeClr val="accent3"/>
                </a:solidFill>
              </a:defRPr>
            </a:lvl2pPr>
            <a:lvl3pPr lvl="2" rtl="0">
              <a:spcBef>
                <a:spcPts val="0"/>
              </a:spcBef>
              <a:spcAft>
                <a:spcPts val="0"/>
              </a:spcAft>
              <a:buClr>
                <a:schemeClr val="accent3"/>
              </a:buClr>
              <a:buSzPts val="1400"/>
              <a:buNone/>
              <a:defRPr sz="1400">
                <a:solidFill>
                  <a:schemeClr val="accent3"/>
                </a:solidFill>
              </a:defRPr>
            </a:lvl3pPr>
            <a:lvl4pPr lvl="3" rtl="0">
              <a:spcBef>
                <a:spcPts val="0"/>
              </a:spcBef>
              <a:spcAft>
                <a:spcPts val="0"/>
              </a:spcAft>
              <a:buClr>
                <a:schemeClr val="accent3"/>
              </a:buClr>
              <a:buSzPts val="1400"/>
              <a:buNone/>
              <a:defRPr sz="1400">
                <a:solidFill>
                  <a:schemeClr val="accent3"/>
                </a:solidFill>
              </a:defRPr>
            </a:lvl4pPr>
            <a:lvl5pPr lvl="4" rtl="0">
              <a:spcBef>
                <a:spcPts val="0"/>
              </a:spcBef>
              <a:spcAft>
                <a:spcPts val="0"/>
              </a:spcAft>
              <a:buClr>
                <a:schemeClr val="accent3"/>
              </a:buClr>
              <a:buSzPts val="1400"/>
              <a:buNone/>
              <a:defRPr sz="1400">
                <a:solidFill>
                  <a:schemeClr val="accent3"/>
                </a:solidFill>
              </a:defRPr>
            </a:lvl5pPr>
            <a:lvl6pPr lvl="5" rtl="0">
              <a:spcBef>
                <a:spcPts val="0"/>
              </a:spcBef>
              <a:spcAft>
                <a:spcPts val="0"/>
              </a:spcAft>
              <a:buClr>
                <a:schemeClr val="accent3"/>
              </a:buClr>
              <a:buSzPts val="1400"/>
              <a:buNone/>
              <a:defRPr sz="1400">
                <a:solidFill>
                  <a:schemeClr val="accent3"/>
                </a:solidFill>
              </a:defRPr>
            </a:lvl6pPr>
            <a:lvl7pPr lvl="6" rtl="0">
              <a:spcBef>
                <a:spcPts val="0"/>
              </a:spcBef>
              <a:spcAft>
                <a:spcPts val="0"/>
              </a:spcAft>
              <a:buClr>
                <a:schemeClr val="accent3"/>
              </a:buClr>
              <a:buSzPts val="1400"/>
              <a:buNone/>
              <a:defRPr sz="1400">
                <a:solidFill>
                  <a:schemeClr val="accent3"/>
                </a:solidFill>
              </a:defRPr>
            </a:lvl7pPr>
            <a:lvl8pPr lvl="7" rtl="0">
              <a:spcBef>
                <a:spcPts val="0"/>
              </a:spcBef>
              <a:spcAft>
                <a:spcPts val="0"/>
              </a:spcAft>
              <a:buClr>
                <a:schemeClr val="accent3"/>
              </a:buClr>
              <a:buSzPts val="1400"/>
              <a:buNone/>
              <a:defRPr sz="1400">
                <a:solidFill>
                  <a:schemeClr val="accent3"/>
                </a:solidFill>
              </a:defRPr>
            </a:lvl8pPr>
            <a:lvl9pPr lvl="8" rtl="0">
              <a:spcBef>
                <a:spcPts val="0"/>
              </a:spcBef>
              <a:spcAft>
                <a:spcPts val="0"/>
              </a:spcAft>
              <a:buClr>
                <a:schemeClr val="accent3"/>
              </a:buClr>
              <a:buSzPts val="1400"/>
              <a:buNone/>
              <a:defRPr sz="1400">
                <a:solidFill>
                  <a:schemeClr val="accent3"/>
                </a:solidFill>
              </a:defRPr>
            </a:lvl9pPr>
          </a:lstStyle>
          <a:p>
            <a:endParaRPr/>
          </a:p>
        </p:txBody>
      </p:sp>
      <p:sp>
        <p:nvSpPr>
          <p:cNvPr id="216" name="Google Shape;216;p34"/>
          <p:cNvSpPr txBox="1">
            <a:spLocks noGrp="1"/>
          </p:cNvSpPr>
          <p:nvPr>
            <p:ph type="subTitle" idx="1"/>
          </p:nvPr>
        </p:nvSpPr>
        <p:spPr>
          <a:xfrm>
            <a:off x="1143875" y="2077974"/>
            <a:ext cx="27417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0"/>
              </a:spcBef>
              <a:spcAft>
                <a:spcPts val="0"/>
              </a:spcAft>
              <a:buClr>
                <a:schemeClr val="lt1"/>
              </a:buClr>
              <a:buSzPts val="1200"/>
              <a:buNone/>
              <a:defRPr sz="1200">
                <a:solidFill>
                  <a:schemeClr val="lt1"/>
                </a:solidFill>
              </a:defRPr>
            </a:lvl2pPr>
            <a:lvl3pPr lvl="2" rtl="0">
              <a:lnSpc>
                <a:spcPct val="100000"/>
              </a:lnSpc>
              <a:spcBef>
                <a:spcPts val="0"/>
              </a:spcBef>
              <a:spcAft>
                <a:spcPts val="0"/>
              </a:spcAft>
              <a:buClr>
                <a:schemeClr val="lt1"/>
              </a:buClr>
              <a:buSzPts val="1200"/>
              <a:buNone/>
              <a:defRPr sz="1200">
                <a:solidFill>
                  <a:schemeClr val="lt1"/>
                </a:solidFill>
              </a:defRPr>
            </a:lvl3pPr>
            <a:lvl4pPr lvl="3" rtl="0">
              <a:lnSpc>
                <a:spcPct val="100000"/>
              </a:lnSpc>
              <a:spcBef>
                <a:spcPts val="0"/>
              </a:spcBef>
              <a:spcAft>
                <a:spcPts val="0"/>
              </a:spcAft>
              <a:buClr>
                <a:schemeClr val="lt1"/>
              </a:buClr>
              <a:buSzPts val="1200"/>
              <a:buNone/>
              <a:defRPr sz="1200">
                <a:solidFill>
                  <a:schemeClr val="lt1"/>
                </a:solidFill>
              </a:defRPr>
            </a:lvl4pPr>
            <a:lvl5pPr lvl="4" rtl="0">
              <a:lnSpc>
                <a:spcPct val="100000"/>
              </a:lnSpc>
              <a:spcBef>
                <a:spcPts val="0"/>
              </a:spcBef>
              <a:spcAft>
                <a:spcPts val="0"/>
              </a:spcAft>
              <a:buClr>
                <a:schemeClr val="lt1"/>
              </a:buClr>
              <a:buSzPts val="1200"/>
              <a:buNone/>
              <a:defRPr sz="1200">
                <a:solidFill>
                  <a:schemeClr val="lt1"/>
                </a:solidFill>
              </a:defRPr>
            </a:lvl5pPr>
            <a:lvl6pPr lvl="5" rtl="0">
              <a:lnSpc>
                <a:spcPct val="100000"/>
              </a:lnSpc>
              <a:spcBef>
                <a:spcPts val="0"/>
              </a:spcBef>
              <a:spcAft>
                <a:spcPts val="0"/>
              </a:spcAft>
              <a:buClr>
                <a:schemeClr val="lt1"/>
              </a:buClr>
              <a:buSzPts val="1200"/>
              <a:buNone/>
              <a:defRPr sz="1200">
                <a:solidFill>
                  <a:schemeClr val="lt1"/>
                </a:solidFill>
              </a:defRPr>
            </a:lvl6pPr>
            <a:lvl7pPr lvl="6" rtl="0">
              <a:lnSpc>
                <a:spcPct val="100000"/>
              </a:lnSpc>
              <a:spcBef>
                <a:spcPts val="0"/>
              </a:spcBef>
              <a:spcAft>
                <a:spcPts val="0"/>
              </a:spcAft>
              <a:buClr>
                <a:schemeClr val="lt1"/>
              </a:buClr>
              <a:buSzPts val="1200"/>
              <a:buNone/>
              <a:defRPr sz="1200">
                <a:solidFill>
                  <a:schemeClr val="lt1"/>
                </a:solidFill>
              </a:defRPr>
            </a:lvl7pPr>
            <a:lvl8pPr lvl="7" rtl="0">
              <a:lnSpc>
                <a:spcPct val="100000"/>
              </a:lnSpc>
              <a:spcBef>
                <a:spcPts val="0"/>
              </a:spcBef>
              <a:spcAft>
                <a:spcPts val="0"/>
              </a:spcAft>
              <a:buClr>
                <a:schemeClr val="lt1"/>
              </a:buClr>
              <a:buSzPts val="1200"/>
              <a:buNone/>
              <a:defRPr sz="1200">
                <a:solidFill>
                  <a:schemeClr val="lt1"/>
                </a:solidFill>
              </a:defRPr>
            </a:lvl8pPr>
            <a:lvl9pPr lvl="8"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17" name="Google Shape;217;p34"/>
          <p:cNvSpPr txBox="1">
            <a:spLocks noGrp="1"/>
          </p:cNvSpPr>
          <p:nvPr>
            <p:ph type="title" idx="3"/>
          </p:nvPr>
        </p:nvSpPr>
        <p:spPr>
          <a:xfrm>
            <a:off x="5029827" y="1440950"/>
            <a:ext cx="27417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400">
                <a:solidFill>
                  <a:schemeClr val="accent3"/>
                </a:solidFill>
              </a:defRPr>
            </a:lvl1pPr>
            <a:lvl2pPr lvl="1" rtl="0">
              <a:spcBef>
                <a:spcPts val="0"/>
              </a:spcBef>
              <a:spcAft>
                <a:spcPts val="0"/>
              </a:spcAft>
              <a:buClr>
                <a:schemeClr val="accent3"/>
              </a:buClr>
              <a:buSzPts val="1400"/>
              <a:buNone/>
              <a:defRPr sz="1400">
                <a:solidFill>
                  <a:schemeClr val="accent3"/>
                </a:solidFill>
              </a:defRPr>
            </a:lvl2pPr>
            <a:lvl3pPr lvl="2" rtl="0">
              <a:spcBef>
                <a:spcPts val="0"/>
              </a:spcBef>
              <a:spcAft>
                <a:spcPts val="0"/>
              </a:spcAft>
              <a:buClr>
                <a:schemeClr val="accent3"/>
              </a:buClr>
              <a:buSzPts val="1400"/>
              <a:buNone/>
              <a:defRPr sz="1400">
                <a:solidFill>
                  <a:schemeClr val="accent3"/>
                </a:solidFill>
              </a:defRPr>
            </a:lvl3pPr>
            <a:lvl4pPr lvl="3" rtl="0">
              <a:spcBef>
                <a:spcPts val="0"/>
              </a:spcBef>
              <a:spcAft>
                <a:spcPts val="0"/>
              </a:spcAft>
              <a:buClr>
                <a:schemeClr val="accent3"/>
              </a:buClr>
              <a:buSzPts val="1400"/>
              <a:buNone/>
              <a:defRPr sz="1400">
                <a:solidFill>
                  <a:schemeClr val="accent3"/>
                </a:solidFill>
              </a:defRPr>
            </a:lvl4pPr>
            <a:lvl5pPr lvl="4" rtl="0">
              <a:spcBef>
                <a:spcPts val="0"/>
              </a:spcBef>
              <a:spcAft>
                <a:spcPts val="0"/>
              </a:spcAft>
              <a:buClr>
                <a:schemeClr val="accent3"/>
              </a:buClr>
              <a:buSzPts val="1400"/>
              <a:buNone/>
              <a:defRPr sz="1400">
                <a:solidFill>
                  <a:schemeClr val="accent3"/>
                </a:solidFill>
              </a:defRPr>
            </a:lvl5pPr>
            <a:lvl6pPr lvl="5" rtl="0">
              <a:spcBef>
                <a:spcPts val="0"/>
              </a:spcBef>
              <a:spcAft>
                <a:spcPts val="0"/>
              </a:spcAft>
              <a:buClr>
                <a:schemeClr val="accent3"/>
              </a:buClr>
              <a:buSzPts val="1400"/>
              <a:buNone/>
              <a:defRPr sz="1400">
                <a:solidFill>
                  <a:schemeClr val="accent3"/>
                </a:solidFill>
              </a:defRPr>
            </a:lvl6pPr>
            <a:lvl7pPr lvl="6" rtl="0">
              <a:spcBef>
                <a:spcPts val="0"/>
              </a:spcBef>
              <a:spcAft>
                <a:spcPts val="0"/>
              </a:spcAft>
              <a:buClr>
                <a:schemeClr val="accent3"/>
              </a:buClr>
              <a:buSzPts val="1400"/>
              <a:buNone/>
              <a:defRPr sz="1400">
                <a:solidFill>
                  <a:schemeClr val="accent3"/>
                </a:solidFill>
              </a:defRPr>
            </a:lvl7pPr>
            <a:lvl8pPr lvl="7" rtl="0">
              <a:spcBef>
                <a:spcPts val="0"/>
              </a:spcBef>
              <a:spcAft>
                <a:spcPts val="0"/>
              </a:spcAft>
              <a:buClr>
                <a:schemeClr val="accent3"/>
              </a:buClr>
              <a:buSzPts val="1400"/>
              <a:buNone/>
              <a:defRPr sz="1400">
                <a:solidFill>
                  <a:schemeClr val="accent3"/>
                </a:solidFill>
              </a:defRPr>
            </a:lvl8pPr>
            <a:lvl9pPr lvl="8" rtl="0">
              <a:spcBef>
                <a:spcPts val="0"/>
              </a:spcBef>
              <a:spcAft>
                <a:spcPts val="0"/>
              </a:spcAft>
              <a:buClr>
                <a:schemeClr val="accent3"/>
              </a:buClr>
              <a:buSzPts val="1400"/>
              <a:buNone/>
              <a:defRPr sz="1400">
                <a:solidFill>
                  <a:schemeClr val="accent3"/>
                </a:solidFill>
              </a:defRPr>
            </a:lvl9pPr>
          </a:lstStyle>
          <a:p>
            <a:endParaRPr/>
          </a:p>
        </p:txBody>
      </p:sp>
      <p:sp>
        <p:nvSpPr>
          <p:cNvPr id="218" name="Google Shape;218;p34"/>
          <p:cNvSpPr txBox="1">
            <a:spLocks noGrp="1"/>
          </p:cNvSpPr>
          <p:nvPr>
            <p:ph type="subTitle" idx="4"/>
          </p:nvPr>
        </p:nvSpPr>
        <p:spPr>
          <a:xfrm>
            <a:off x="5029827" y="2077974"/>
            <a:ext cx="27417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0"/>
              </a:spcBef>
              <a:spcAft>
                <a:spcPts val="0"/>
              </a:spcAft>
              <a:buClr>
                <a:schemeClr val="lt1"/>
              </a:buClr>
              <a:buSzPts val="1200"/>
              <a:buNone/>
              <a:defRPr sz="1200">
                <a:solidFill>
                  <a:schemeClr val="lt1"/>
                </a:solidFill>
              </a:defRPr>
            </a:lvl2pPr>
            <a:lvl3pPr lvl="2" rtl="0">
              <a:lnSpc>
                <a:spcPct val="100000"/>
              </a:lnSpc>
              <a:spcBef>
                <a:spcPts val="0"/>
              </a:spcBef>
              <a:spcAft>
                <a:spcPts val="0"/>
              </a:spcAft>
              <a:buClr>
                <a:schemeClr val="lt1"/>
              </a:buClr>
              <a:buSzPts val="1200"/>
              <a:buNone/>
              <a:defRPr sz="1200">
                <a:solidFill>
                  <a:schemeClr val="lt1"/>
                </a:solidFill>
              </a:defRPr>
            </a:lvl3pPr>
            <a:lvl4pPr lvl="3" rtl="0">
              <a:lnSpc>
                <a:spcPct val="100000"/>
              </a:lnSpc>
              <a:spcBef>
                <a:spcPts val="0"/>
              </a:spcBef>
              <a:spcAft>
                <a:spcPts val="0"/>
              </a:spcAft>
              <a:buClr>
                <a:schemeClr val="lt1"/>
              </a:buClr>
              <a:buSzPts val="1200"/>
              <a:buNone/>
              <a:defRPr sz="1200">
                <a:solidFill>
                  <a:schemeClr val="lt1"/>
                </a:solidFill>
              </a:defRPr>
            </a:lvl4pPr>
            <a:lvl5pPr lvl="4" rtl="0">
              <a:lnSpc>
                <a:spcPct val="100000"/>
              </a:lnSpc>
              <a:spcBef>
                <a:spcPts val="0"/>
              </a:spcBef>
              <a:spcAft>
                <a:spcPts val="0"/>
              </a:spcAft>
              <a:buClr>
                <a:schemeClr val="lt1"/>
              </a:buClr>
              <a:buSzPts val="1200"/>
              <a:buNone/>
              <a:defRPr sz="1200">
                <a:solidFill>
                  <a:schemeClr val="lt1"/>
                </a:solidFill>
              </a:defRPr>
            </a:lvl5pPr>
            <a:lvl6pPr lvl="5" rtl="0">
              <a:lnSpc>
                <a:spcPct val="100000"/>
              </a:lnSpc>
              <a:spcBef>
                <a:spcPts val="0"/>
              </a:spcBef>
              <a:spcAft>
                <a:spcPts val="0"/>
              </a:spcAft>
              <a:buClr>
                <a:schemeClr val="lt1"/>
              </a:buClr>
              <a:buSzPts val="1200"/>
              <a:buNone/>
              <a:defRPr sz="1200">
                <a:solidFill>
                  <a:schemeClr val="lt1"/>
                </a:solidFill>
              </a:defRPr>
            </a:lvl6pPr>
            <a:lvl7pPr lvl="6" rtl="0">
              <a:lnSpc>
                <a:spcPct val="100000"/>
              </a:lnSpc>
              <a:spcBef>
                <a:spcPts val="0"/>
              </a:spcBef>
              <a:spcAft>
                <a:spcPts val="0"/>
              </a:spcAft>
              <a:buClr>
                <a:schemeClr val="lt1"/>
              </a:buClr>
              <a:buSzPts val="1200"/>
              <a:buNone/>
              <a:defRPr sz="1200">
                <a:solidFill>
                  <a:schemeClr val="lt1"/>
                </a:solidFill>
              </a:defRPr>
            </a:lvl7pPr>
            <a:lvl8pPr lvl="7" rtl="0">
              <a:lnSpc>
                <a:spcPct val="100000"/>
              </a:lnSpc>
              <a:spcBef>
                <a:spcPts val="0"/>
              </a:spcBef>
              <a:spcAft>
                <a:spcPts val="0"/>
              </a:spcAft>
              <a:buClr>
                <a:schemeClr val="lt1"/>
              </a:buClr>
              <a:buSzPts val="1200"/>
              <a:buNone/>
              <a:defRPr sz="1200">
                <a:solidFill>
                  <a:schemeClr val="lt1"/>
                </a:solidFill>
              </a:defRPr>
            </a:lvl8pPr>
            <a:lvl9pPr lvl="8" rtl="0">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Two columns  5">
  <p:cSld name="TITLE_AND_BODY_1_1_1_3_1_1">
    <p:bg>
      <p:bgPr>
        <a:solidFill>
          <a:schemeClr val="accent1"/>
        </a:solidFill>
        <a:effectLst/>
      </p:bgPr>
    </p:bg>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26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21" name="Google Shape;221;p35"/>
          <p:cNvSpPr txBox="1">
            <a:spLocks noGrp="1"/>
          </p:cNvSpPr>
          <p:nvPr>
            <p:ph type="title" idx="2"/>
          </p:nvPr>
        </p:nvSpPr>
        <p:spPr>
          <a:xfrm>
            <a:off x="1157850" y="1821950"/>
            <a:ext cx="28461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400">
                <a:solidFill>
                  <a:schemeClr val="accent3"/>
                </a:solidFill>
              </a:defRPr>
            </a:lvl1pPr>
            <a:lvl2pPr lvl="1" rtl="0">
              <a:spcBef>
                <a:spcPts val="0"/>
              </a:spcBef>
              <a:spcAft>
                <a:spcPts val="0"/>
              </a:spcAft>
              <a:buClr>
                <a:schemeClr val="accent3"/>
              </a:buClr>
              <a:buSzPts val="1400"/>
              <a:buNone/>
              <a:defRPr sz="1400">
                <a:solidFill>
                  <a:schemeClr val="accent3"/>
                </a:solidFill>
              </a:defRPr>
            </a:lvl2pPr>
            <a:lvl3pPr lvl="2" rtl="0">
              <a:spcBef>
                <a:spcPts val="0"/>
              </a:spcBef>
              <a:spcAft>
                <a:spcPts val="0"/>
              </a:spcAft>
              <a:buClr>
                <a:schemeClr val="accent3"/>
              </a:buClr>
              <a:buSzPts val="1400"/>
              <a:buNone/>
              <a:defRPr sz="1400">
                <a:solidFill>
                  <a:schemeClr val="accent3"/>
                </a:solidFill>
              </a:defRPr>
            </a:lvl3pPr>
            <a:lvl4pPr lvl="3" rtl="0">
              <a:spcBef>
                <a:spcPts val="0"/>
              </a:spcBef>
              <a:spcAft>
                <a:spcPts val="0"/>
              </a:spcAft>
              <a:buClr>
                <a:schemeClr val="accent3"/>
              </a:buClr>
              <a:buSzPts val="1400"/>
              <a:buNone/>
              <a:defRPr sz="1400">
                <a:solidFill>
                  <a:schemeClr val="accent3"/>
                </a:solidFill>
              </a:defRPr>
            </a:lvl4pPr>
            <a:lvl5pPr lvl="4" rtl="0">
              <a:spcBef>
                <a:spcPts val="0"/>
              </a:spcBef>
              <a:spcAft>
                <a:spcPts val="0"/>
              </a:spcAft>
              <a:buClr>
                <a:schemeClr val="accent3"/>
              </a:buClr>
              <a:buSzPts val="1400"/>
              <a:buNone/>
              <a:defRPr sz="1400">
                <a:solidFill>
                  <a:schemeClr val="accent3"/>
                </a:solidFill>
              </a:defRPr>
            </a:lvl5pPr>
            <a:lvl6pPr lvl="5" rtl="0">
              <a:spcBef>
                <a:spcPts val="0"/>
              </a:spcBef>
              <a:spcAft>
                <a:spcPts val="0"/>
              </a:spcAft>
              <a:buClr>
                <a:schemeClr val="accent3"/>
              </a:buClr>
              <a:buSzPts val="1400"/>
              <a:buNone/>
              <a:defRPr sz="1400">
                <a:solidFill>
                  <a:schemeClr val="accent3"/>
                </a:solidFill>
              </a:defRPr>
            </a:lvl6pPr>
            <a:lvl7pPr lvl="6" rtl="0">
              <a:spcBef>
                <a:spcPts val="0"/>
              </a:spcBef>
              <a:spcAft>
                <a:spcPts val="0"/>
              </a:spcAft>
              <a:buClr>
                <a:schemeClr val="accent3"/>
              </a:buClr>
              <a:buSzPts val="1400"/>
              <a:buNone/>
              <a:defRPr sz="1400">
                <a:solidFill>
                  <a:schemeClr val="accent3"/>
                </a:solidFill>
              </a:defRPr>
            </a:lvl7pPr>
            <a:lvl8pPr lvl="7" rtl="0">
              <a:spcBef>
                <a:spcPts val="0"/>
              </a:spcBef>
              <a:spcAft>
                <a:spcPts val="0"/>
              </a:spcAft>
              <a:buClr>
                <a:schemeClr val="accent3"/>
              </a:buClr>
              <a:buSzPts val="1400"/>
              <a:buNone/>
              <a:defRPr sz="1400">
                <a:solidFill>
                  <a:schemeClr val="accent3"/>
                </a:solidFill>
              </a:defRPr>
            </a:lvl8pPr>
            <a:lvl9pPr lvl="8" rtl="0">
              <a:spcBef>
                <a:spcPts val="0"/>
              </a:spcBef>
              <a:spcAft>
                <a:spcPts val="0"/>
              </a:spcAft>
              <a:buClr>
                <a:schemeClr val="accent3"/>
              </a:buClr>
              <a:buSzPts val="1400"/>
              <a:buNone/>
              <a:defRPr sz="1400">
                <a:solidFill>
                  <a:schemeClr val="accent3"/>
                </a:solidFill>
              </a:defRPr>
            </a:lvl9pPr>
          </a:lstStyle>
          <a:p>
            <a:endParaRPr/>
          </a:p>
        </p:txBody>
      </p:sp>
      <p:sp>
        <p:nvSpPr>
          <p:cNvPr id="222" name="Google Shape;222;p35"/>
          <p:cNvSpPr txBox="1">
            <a:spLocks noGrp="1"/>
          </p:cNvSpPr>
          <p:nvPr>
            <p:ph type="subTitle" idx="1"/>
          </p:nvPr>
        </p:nvSpPr>
        <p:spPr>
          <a:xfrm>
            <a:off x="1157850" y="2458974"/>
            <a:ext cx="28461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0"/>
              </a:spcBef>
              <a:spcAft>
                <a:spcPts val="0"/>
              </a:spcAft>
              <a:buClr>
                <a:schemeClr val="lt1"/>
              </a:buClr>
              <a:buSzPts val="1200"/>
              <a:buNone/>
              <a:defRPr sz="1200">
                <a:solidFill>
                  <a:schemeClr val="lt1"/>
                </a:solidFill>
              </a:defRPr>
            </a:lvl2pPr>
            <a:lvl3pPr lvl="2" rtl="0">
              <a:lnSpc>
                <a:spcPct val="100000"/>
              </a:lnSpc>
              <a:spcBef>
                <a:spcPts val="0"/>
              </a:spcBef>
              <a:spcAft>
                <a:spcPts val="0"/>
              </a:spcAft>
              <a:buClr>
                <a:schemeClr val="lt1"/>
              </a:buClr>
              <a:buSzPts val="1200"/>
              <a:buNone/>
              <a:defRPr sz="1200">
                <a:solidFill>
                  <a:schemeClr val="lt1"/>
                </a:solidFill>
              </a:defRPr>
            </a:lvl3pPr>
            <a:lvl4pPr lvl="3" rtl="0">
              <a:lnSpc>
                <a:spcPct val="100000"/>
              </a:lnSpc>
              <a:spcBef>
                <a:spcPts val="0"/>
              </a:spcBef>
              <a:spcAft>
                <a:spcPts val="0"/>
              </a:spcAft>
              <a:buClr>
                <a:schemeClr val="lt1"/>
              </a:buClr>
              <a:buSzPts val="1200"/>
              <a:buNone/>
              <a:defRPr sz="1200">
                <a:solidFill>
                  <a:schemeClr val="lt1"/>
                </a:solidFill>
              </a:defRPr>
            </a:lvl4pPr>
            <a:lvl5pPr lvl="4" rtl="0">
              <a:lnSpc>
                <a:spcPct val="100000"/>
              </a:lnSpc>
              <a:spcBef>
                <a:spcPts val="0"/>
              </a:spcBef>
              <a:spcAft>
                <a:spcPts val="0"/>
              </a:spcAft>
              <a:buClr>
                <a:schemeClr val="lt1"/>
              </a:buClr>
              <a:buSzPts val="1200"/>
              <a:buNone/>
              <a:defRPr sz="1200">
                <a:solidFill>
                  <a:schemeClr val="lt1"/>
                </a:solidFill>
              </a:defRPr>
            </a:lvl5pPr>
            <a:lvl6pPr lvl="5" rtl="0">
              <a:lnSpc>
                <a:spcPct val="100000"/>
              </a:lnSpc>
              <a:spcBef>
                <a:spcPts val="0"/>
              </a:spcBef>
              <a:spcAft>
                <a:spcPts val="0"/>
              </a:spcAft>
              <a:buClr>
                <a:schemeClr val="lt1"/>
              </a:buClr>
              <a:buSzPts val="1200"/>
              <a:buNone/>
              <a:defRPr sz="1200">
                <a:solidFill>
                  <a:schemeClr val="lt1"/>
                </a:solidFill>
              </a:defRPr>
            </a:lvl6pPr>
            <a:lvl7pPr lvl="6" rtl="0">
              <a:lnSpc>
                <a:spcPct val="100000"/>
              </a:lnSpc>
              <a:spcBef>
                <a:spcPts val="0"/>
              </a:spcBef>
              <a:spcAft>
                <a:spcPts val="0"/>
              </a:spcAft>
              <a:buClr>
                <a:schemeClr val="lt1"/>
              </a:buClr>
              <a:buSzPts val="1200"/>
              <a:buNone/>
              <a:defRPr sz="1200">
                <a:solidFill>
                  <a:schemeClr val="lt1"/>
                </a:solidFill>
              </a:defRPr>
            </a:lvl7pPr>
            <a:lvl8pPr lvl="7" rtl="0">
              <a:lnSpc>
                <a:spcPct val="100000"/>
              </a:lnSpc>
              <a:spcBef>
                <a:spcPts val="0"/>
              </a:spcBef>
              <a:spcAft>
                <a:spcPts val="0"/>
              </a:spcAft>
              <a:buClr>
                <a:schemeClr val="lt1"/>
              </a:buClr>
              <a:buSzPts val="1200"/>
              <a:buNone/>
              <a:defRPr sz="1200">
                <a:solidFill>
                  <a:schemeClr val="lt1"/>
                </a:solidFill>
              </a:defRPr>
            </a:lvl8pPr>
            <a:lvl9pPr lvl="8"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23" name="Google Shape;223;p35"/>
          <p:cNvSpPr txBox="1">
            <a:spLocks noGrp="1"/>
          </p:cNvSpPr>
          <p:nvPr>
            <p:ph type="title" idx="3"/>
          </p:nvPr>
        </p:nvSpPr>
        <p:spPr>
          <a:xfrm>
            <a:off x="5139475" y="1821950"/>
            <a:ext cx="28461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400">
                <a:solidFill>
                  <a:schemeClr val="accent3"/>
                </a:solidFill>
              </a:defRPr>
            </a:lvl1pPr>
            <a:lvl2pPr lvl="1" rtl="0">
              <a:spcBef>
                <a:spcPts val="0"/>
              </a:spcBef>
              <a:spcAft>
                <a:spcPts val="0"/>
              </a:spcAft>
              <a:buClr>
                <a:schemeClr val="accent3"/>
              </a:buClr>
              <a:buSzPts val="1400"/>
              <a:buNone/>
              <a:defRPr sz="1400">
                <a:solidFill>
                  <a:schemeClr val="accent3"/>
                </a:solidFill>
              </a:defRPr>
            </a:lvl2pPr>
            <a:lvl3pPr lvl="2" rtl="0">
              <a:spcBef>
                <a:spcPts val="0"/>
              </a:spcBef>
              <a:spcAft>
                <a:spcPts val="0"/>
              </a:spcAft>
              <a:buClr>
                <a:schemeClr val="accent3"/>
              </a:buClr>
              <a:buSzPts val="1400"/>
              <a:buNone/>
              <a:defRPr sz="1400">
                <a:solidFill>
                  <a:schemeClr val="accent3"/>
                </a:solidFill>
              </a:defRPr>
            </a:lvl3pPr>
            <a:lvl4pPr lvl="3" rtl="0">
              <a:spcBef>
                <a:spcPts val="0"/>
              </a:spcBef>
              <a:spcAft>
                <a:spcPts val="0"/>
              </a:spcAft>
              <a:buClr>
                <a:schemeClr val="accent3"/>
              </a:buClr>
              <a:buSzPts val="1400"/>
              <a:buNone/>
              <a:defRPr sz="1400">
                <a:solidFill>
                  <a:schemeClr val="accent3"/>
                </a:solidFill>
              </a:defRPr>
            </a:lvl4pPr>
            <a:lvl5pPr lvl="4" rtl="0">
              <a:spcBef>
                <a:spcPts val="0"/>
              </a:spcBef>
              <a:spcAft>
                <a:spcPts val="0"/>
              </a:spcAft>
              <a:buClr>
                <a:schemeClr val="accent3"/>
              </a:buClr>
              <a:buSzPts val="1400"/>
              <a:buNone/>
              <a:defRPr sz="1400">
                <a:solidFill>
                  <a:schemeClr val="accent3"/>
                </a:solidFill>
              </a:defRPr>
            </a:lvl5pPr>
            <a:lvl6pPr lvl="5" rtl="0">
              <a:spcBef>
                <a:spcPts val="0"/>
              </a:spcBef>
              <a:spcAft>
                <a:spcPts val="0"/>
              </a:spcAft>
              <a:buClr>
                <a:schemeClr val="accent3"/>
              </a:buClr>
              <a:buSzPts val="1400"/>
              <a:buNone/>
              <a:defRPr sz="1400">
                <a:solidFill>
                  <a:schemeClr val="accent3"/>
                </a:solidFill>
              </a:defRPr>
            </a:lvl6pPr>
            <a:lvl7pPr lvl="6" rtl="0">
              <a:spcBef>
                <a:spcPts val="0"/>
              </a:spcBef>
              <a:spcAft>
                <a:spcPts val="0"/>
              </a:spcAft>
              <a:buClr>
                <a:schemeClr val="accent3"/>
              </a:buClr>
              <a:buSzPts val="1400"/>
              <a:buNone/>
              <a:defRPr sz="1400">
                <a:solidFill>
                  <a:schemeClr val="accent3"/>
                </a:solidFill>
              </a:defRPr>
            </a:lvl7pPr>
            <a:lvl8pPr lvl="7" rtl="0">
              <a:spcBef>
                <a:spcPts val="0"/>
              </a:spcBef>
              <a:spcAft>
                <a:spcPts val="0"/>
              </a:spcAft>
              <a:buClr>
                <a:schemeClr val="accent3"/>
              </a:buClr>
              <a:buSzPts val="1400"/>
              <a:buNone/>
              <a:defRPr sz="1400">
                <a:solidFill>
                  <a:schemeClr val="accent3"/>
                </a:solidFill>
              </a:defRPr>
            </a:lvl8pPr>
            <a:lvl9pPr lvl="8" rtl="0">
              <a:spcBef>
                <a:spcPts val="0"/>
              </a:spcBef>
              <a:spcAft>
                <a:spcPts val="0"/>
              </a:spcAft>
              <a:buClr>
                <a:schemeClr val="accent3"/>
              </a:buClr>
              <a:buSzPts val="1400"/>
              <a:buNone/>
              <a:defRPr sz="1400">
                <a:solidFill>
                  <a:schemeClr val="accent3"/>
                </a:solidFill>
              </a:defRPr>
            </a:lvl9pPr>
          </a:lstStyle>
          <a:p>
            <a:endParaRPr/>
          </a:p>
        </p:txBody>
      </p:sp>
      <p:sp>
        <p:nvSpPr>
          <p:cNvPr id="224" name="Google Shape;224;p35"/>
          <p:cNvSpPr txBox="1">
            <a:spLocks noGrp="1"/>
          </p:cNvSpPr>
          <p:nvPr>
            <p:ph type="subTitle" idx="4"/>
          </p:nvPr>
        </p:nvSpPr>
        <p:spPr>
          <a:xfrm>
            <a:off x="5139475" y="2458974"/>
            <a:ext cx="28461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0"/>
              </a:spcBef>
              <a:spcAft>
                <a:spcPts val="0"/>
              </a:spcAft>
              <a:buClr>
                <a:schemeClr val="lt1"/>
              </a:buClr>
              <a:buSzPts val="1200"/>
              <a:buNone/>
              <a:defRPr sz="1200">
                <a:solidFill>
                  <a:schemeClr val="lt1"/>
                </a:solidFill>
              </a:defRPr>
            </a:lvl2pPr>
            <a:lvl3pPr lvl="2" rtl="0">
              <a:lnSpc>
                <a:spcPct val="100000"/>
              </a:lnSpc>
              <a:spcBef>
                <a:spcPts val="0"/>
              </a:spcBef>
              <a:spcAft>
                <a:spcPts val="0"/>
              </a:spcAft>
              <a:buClr>
                <a:schemeClr val="lt1"/>
              </a:buClr>
              <a:buSzPts val="1200"/>
              <a:buNone/>
              <a:defRPr sz="1200">
                <a:solidFill>
                  <a:schemeClr val="lt1"/>
                </a:solidFill>
              </a:defRPr>
            </a:lvl3pPr>
            <a:lvl4pPr lvl="3" rtl="0">
              <a:lnSpc>
                <a:spcPct val="100000"/>
              </a:lnSpc>
              <a:spcBef>
                <a:spcPts val="0"/>
              </a:spcBef>
              <a:spcAft>
                <a:spcPts val="0"/>
              </a:spcAft>
              <a:buClr>
                <a:schemeClr val="lt1"/>
              </a:buClr>
              <a:buSzPts val="1200"/>
              <a:buNone/>
              <a:defRPr sz="1200">
                <a:solidFill>
                  <a:schemeClr val="lt1"/>
                </a:solidFill>
              </a:defRPr>
            </a:lvl4pPr>
            <a:lvl5pPr lvl="4" rtl="0">
              <a:lnSpc>
                <a:spcPct val="100000"/>
              </a:lnSpc>
              <a:spcBef>
                <a:spcPts val="0"/>
              </a:spcBef>
              <a:spcAft>
                <a:spcPts val="0"/>
              </a:spcAft>
              <a:buClr>
                <a:schemeClr val="lt1"/>
              </a:buClr>
              <a:buSzPts val="1200"/>
              <a:buNone/>
              <a:defRPr sz="1200">
                <a:solidFill>
                  <a:schemeClr val="lt1"/>
                </a:solidFill>
              </a:defRPr>
            </a:lvl5pPr>
            <a:lvl6pPr lvl="5" rtl="0">
              <a:lnSpc>
                <a:spcPct val="100000"/>
              </a:lnSpc>
              <a:spcBef>
                <a:spcPts val="0"/>
              </a:spcBef>
              <a:spcAft>
                <a:spcPts val="0"/>
              </a:spcAft>
              <a:buClr>
                <a:schemeClr val="lt1"/>
              </a:buClr>
              <a:buSzPts val="1200"/>
              <a:buNone/>
              <a:defRPr sz="1200">
                <a:solidFill>
                  <a:schemeClr val="lt1"/>
                </a:solidFill>
              </a:defRPr>
            </a:lvl6pPr>
            <a:lvl7pPr lvl="6" rtl="0">
              <a:lnSpc>
                <a:spcPct val="100000"/>
              </a:lnSpc>
              <a:spcBef>
                <a:spcPts val="0"/>
              </a:spcBef>
              <a:spcAft>
                <a:spcPts val="0"/>
              </a:spcAft>
              <a:buClr>
                <a:schemeClr val="lt1"/>
              </a:buClr>
              <a:buSzPts val="1200"/>
              <a:buNone/>
              <a:defRPr sz="1200">
                <a:solidFill>
                  <a:schemeClr val="lt1"/>
                </a:solidFill>
              </a:defRPr>
            </a:lvl7pPr>
            <a:lvl8pPr lvl="7" rtl="0">
              <a:lnSpc>
                <a:spcPct val="100000"/>
              </a:lnSpc>
              <a:spcBef>
                <a:spcPts val="0"/>
              </a:spcBef>
              <a:spcAft>
                <a:spcPts val="0"/>
              </a:spcAft>
              <a:buClr>
                <a:schemeClr val="lt1"/>
              </a:buClr>
              <a:buSzPts val="1200"/>
              <a:buNone/>
              <a:defRPr sz="1200">
                <a:solidFill>
                  <a:schemeClr val="lt1"/>
                </a:solidFill>
              </a:defRPr>
            </a:lvl8pPr>
            <a:lvl9pPr lvl="8" rtl="0">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Texts 2">
  <p:cSld name="TITLE_AND_BODY_1_1_1_2">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4314825" y="459775"/>
            <a:ext cx="4011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2600"/>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27" name="Google Shape;227;p36"/>
          <p:cNvSpPr txBox="1">
            <a:spLocks noGrp="1"/>
          </p:cNvSpPr>
          <p:nvPr>
            <p:ph type="subTitle" idx="1"/>
          </p:nvPr>
        </p:nvSpPr>
        <p:spPr>
          <a:xfrm>
            <a:off x="5724900" y="1230247"/>
            <a:ext cx="2493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
        <p:nvSpPr>
          <p:cNvPr id="228" name="Google Shape;228;p36"/>
          <p:cNvSpPr txBox="1">
            <a:spLocks noGrp="1"/>
          </p:cNvSpPr>
          <p:nvPr>
            <p:ph type="subTitle" idx="2"/>
          </p:nvPr>
        </p:nvSpPr>
        <p:spPr>
          <a:xfrm>
            <a:off x="5724900" y="2068372"/>
            <a:ext cx="2493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
        <p:nvSpPr>
          <p:cNvPr id="229" name="Google Shape;229;p36"/>
          <p:cNvSpPr txBox="1">
            <a:spLocks noGrp="1"/>
          </p:cNvSpPr>
          <p:nvPr>
            <p:ph type="subTitle" idx="3"/>
          </p:nvPr>
        </p:nvSpPr>
        <p:spPr>
          <a:xfrm>
            <a:off x="5724900" y="2906497"/>
            <a:ext cx="2493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
        <p:nvSpPr>
          <p:cNvPr id="230" name="Google Shape;230;p36"/>
          <p:cNvSpPr txBox="1">
            <a:spLocks noGrp="1"/>
          </p:cNvSpPr>
          <p:nvPr>
            <p:ph type="subTitle" idx="4"/>
          </p:nvPr>
        </p:nvSpPr>
        <p:spPr>
          <a:xfrm>
            <a:off x="5724900" y="3744622"/>
            <a:ext cx="2493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Texts 3">
  <p:cSld name="TITLE_AND_BODY_1_1_1_2_1">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4989025" y="459775"/>
            <a:ext cx="33369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2600"/>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33" name="Google Shape;233;p37"/>
          <p:cNvSpPr txBox="1">
            <a:spLocks noGrp="1"/>
          </p:cNvSpPr>
          <p:nvPr>
            <p:ph type="subTitle" idx="1"/>
          </p:nvPr>
        </p:nvSpPr>
        <p:spPr>
          <a:xfrm>
            <a:off x="5098075" y="1916050"/>
            <a:ext cx="31200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exts 4">
  <p:cSld name="TITLE_AND_BODY_1_1_1_2_1_2">
    <p:bg>
      <p:bgPr>
        <a:solidFill>
          <a:schemeClr val="accent1"/>
        </a:solidFill>
        <a:effectLst/>
      </p:bgPr>
    </p:bg>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1102825" y="1297975"/>
            <a:ext cx="33369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200"/>
              <a:buNone/>
              <a:defRPr sz="3200">
                <a:solidFill>
                  <a:schemeClr val="lt1"/>
                </a:solidFill>
              </a:defRPr>
            </a:lvl2pPr>
            <a:lvl3pPr lvl="2" rtl="0">
              <a:spcBef>
                <a:spcPts val="0"/>
              </a:spcBef>
              <a:spcAft>
                <a:spcPts val="0"/>
              </a:spcAft>
              <a:buClr>
                <a:schemeClr val="lt1"/>
              </a:buClr>
              <a:buSzPts val="3200"/>
              <a:buNone/>
              <a:defRPr sz="3200">
                <a:solidFill>
                  <a:schemeClr val="lt1"/>
                </a:solidFill>
              </a:defRPr>
            </a:lvl3pPr>
            <a:lvl4pPr lvl="3" rtl="0">
              <a:spcBef>
                <a:spcPts val="0"/>
              </a:spcBef>
              <a:spcAft>
                <a:spcPts val="0"/>
              </a:spcAft>
              <a:buClr>
                <a:schemeClr val="lt1"/>
              </a:buClr>
              <a:buSzPts val="3200"/>
              <a:buNone/>
              <a:defRPr sz="3200">
                <a:solidFill>
                  <a:schemeClr val="lt1"/>
                </a:solidFill>
              </a:defRPr>
            </a:lvl4pPr>
            <a:lvl5pPr lvl="4" rtl="0">
              <a:spcBef>
                <a:spcPts val="0"/>
              </a:spcBef>
              <a:spcAft>
                <a:spcPts val="0"/>
              </a:spcAft>
              <a:buClr>
                <a:schemeClr val="lt1"/>
              </a:buClr>
              <a:buSzPts val="3200"/>
              <a:buNone/>
              <a:defRPr sz="3200">
                <a:solidFill>
                  <a:schemeClr val="lt1"/>
                </a:solidFill>
              </a:defRPr>
            </a:lvl5pPr>
            <a:lvl6pPr lvl="5" rtl="0">
              <a:spcBef>
                <a:spcPts val="0"/>
              </a:spcBef>
              <a:spcAft>
                <a:spcPts val="0"/>
              </a:spcAft>
              <a:buClr>
                <a:schemeClr val="lt1"/>
              </a:buClr>
              <a:buSzPts val="3200"/>
              <a:buNone/>
              <a:defRPr sz="3200">
                <a:solidFill>
                  <a:schemeClr val="lt1"/>
                </a:solidFill>
              </a:defRPr>
            </a:lvl6pPr>
            <a:lvl7pPr lvl="6" rtl="0">
              <a:spcBef>
                <a:spcPts val="0"/>
              </a:spcBef>
              <a:spcAft>
                <a:spcPts val="0"/>
              </a:spcAft>
              <a:buClr>
                <a:schemeClr val="lt1"/>
              </a:buClr>
              <a:buSzPts val="3200"/>
              <a:buNone/>
              <a:defRPr sz="3200">
                <a:solidFill>
                  <a:schemeClr val="lt1"/>
                </a:solidFill>
              </a:defRPr>
            </a:lvl7pPr>
            <a:lvl8pPr lvl="7" rtl="0">
              <a:spcBef>
                <a:spcPts val="0"/>
              </a:spcBef>
              <a:spcAft>
                <a:spcPts val="0"/>
              </a:spcAft>
              <a:buClr>
                <a:schemeClr val="lt1"/>
              </a:buClr>
              <a:buSzPts val="3200"/>
              <a:buNone/>
              <a:defRPr sz="3200">
                <a:solidFill>
                  <a:schemeClr val="lt1"/>
                </a:solidFill>
              </a:defRPr>
            </a:lvl8pPr>
            <a:lvl9pPr lvl="8" rtl="0">
              <a:spcBef>
                <a:spcPts val="0"/>
              </a:spcBef>
              <a:spcAft>
                <a:spcPts val="0"/>
              </a:spcAft>
              <a:buClr>
                <a:schemeClr val="lt1"/>
              </a:buClr>
              <a:buSzPts val="3200"/>
              <a:buNone/>
              <a:defRPr sz="3200">
                <a:solidFill>
                  <a:schemeClr val="lt1"/>
                </a:solidFill>
              </a:defRPr>
            </a:lvl9pPr>
          </a:lstStyle>
          <a:p>
            <a:endParaRPr/>
          </a:p>
        </p:txBody>
      </p:sp>
      <p:sp>
        <p:nvSpPr>
          <p:cNvPr id="236" name="Google Shape;236;p38"/>
          <p:cNvSpPr txBox="1">
            <a:spLocks noGrp="1"/>
          </p:cNvSpPr>
          <p:nvPr>
            <p:ph type="subTitle" idx="1"/>
          </p:nvPr>
        </p:nvSpPr>
        <p:spPr>
          <a:xfrm>
            <a:off x="1102825" y="1992250"/>
            <a:ext cx="34479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None/>
              <a:defRPr sz="1400">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exts 4">
  <p:cSld name="TITLE_AND_BODY_1_1_1_2_1_1">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950425" y="459775"/>
            <a:ext cx="3336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9" name="Google Shape;239;p39"/>
          <p:cNvSpPr txBox="1">
            <a:spLocks noGrp="1"/>
          </p:cNvSpPr>
          <p:nvPr>
            <p:ph type="subTitle" idx="1"/>
          </p:nvPr>
        </p:nvSpPr>
        <p:spPr>
          <a:xfrm>
            <a:off x="950425" y="1916050"/>
            <a:ext cx="3120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818250" y="1345650"/>
            <a:ext cx="2808000" cy="29043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8" name="Google Shape;28;p7"/>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and credits">
  <p:cSld name="SECTION_TITLE_AND_DESCRIPTION_2">
    <p:spTree>
      <p:nvGrpSpPr>
        <p:cNvPr id="1" name="Shape 240"/>
        <p:cNvGrpSpPr/>
        <p:nvPr/>
      </p:nvGrpSpPr>
      <p:grpSpPr>
        <a:xfrm>
          <a:off x="0" y="0"/>
          <a:ext cx="0" cy="0"/>
          <a:chOff x="0" y="0"/>
          <a:chExt cx="0" cy="0"/>
        </a:xfrm>
      </p:grpSpPr>
      <p:sp>
        <p:nvSpPr>
          <p:cNvPr id="241" name="Google Shape;241;p40"/>
          <p:cNvSpPr txBox="1">
            <a:spLocks noGrp="1"/>
          </p:cNvSpPr>
          <p:nvPr>
            <p:ph type="subTitle" idx="1"/>
          </p:nvPr>
        </p:nvSpPr>
        <p:spPr>
          <a:xfrm>
            <a:off x="818250" y="1106038"/>
            <a:ext cx="3492600" cy="12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2" name="Google Shape;242;p40"/>
          <p:cNvSpPr txBox="1">
            <a:spLocks noGrp="1"/>
          </p:cNvSpPr>
          <p:nvPr>
            <p:ph type="title"/>
          </p:nvPr>
        </p:nvSpPr>
        <p:spPr>
          <a:xfrm>
            <a:off x="818250" y="459775"/>
            <a:ext cx="353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3" name="Google Shape;243;p40"/>
          <p:cNvSpPr txBox="1"/>
          <p:nvPr/>
        </p:nvSpPr>
        <p:spPr>
          <a:xfrm>
            <a:off x="818250" y="3303950"/>
            <a:ext cx="3062400" cy="10191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900">
                <a:solidFill>
                  <a:schemeClr val="accent1"/>
                </a:solidFill>
                <a:latin typeface="Montserrat"/>
                <a:ea typeface="Montserrat"/>
                <a:cs typeface="Montserrat"/>
                <a:sym typeface="Montserrat"/>
              </a:rPr>
              <a:t>CREDITS: This presentation template was created by </a:t>
            </a:r>
            <a:r>
              <a:rPr lang="en" sz="900">
                <a:solidFill>
                  <a:schemeClr val="accent1"/>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900">
                <a:solidFill>
                  <a:schemeClr val="accent1"/>
                </a:solidFill>
                <a:latin typeface="Montserrat"/>
                <a:ea typeface="Montserrat"/>
                <a:cs typeface="Montserrat"/>
                <a:sym typeface="Montserrat"/>
              </a:rPr>
              <a:t>, including icons by </a:t>
            </a:r>
            <a:r>
              <a:rPr lang="en" sz="900">
                <a:solidFill>
                  <a:schemeClr val="accent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900">
                <a:solidFill>
                  <a:schemeClr val="accent1"/>
                </a:solidFill>
                <a:latin typeface="Montserrat"/>
                <a:ea typeface="Montserrat"/>
                <a:cs typeface="Montserrat"/>
                <a:sym typeface="Montserrat"/>
              </a:rPr>
              <a:t>, and infographics &amp; images by </a:t>
            </a:r>
            <a:r>
              <a:rPr lang="en" sz="900">
                <a:solidFill>
                  <a:schemeClr val="accent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900">
                <a:solidFill>
                  <a:schemeClr val="accent1"/>
                </a:solidFill>
                <a:latin typeface="Montserrat"/>
                <a:ea typeface="Montserrat"/>
                <a:cs typeface="Montserrat"/>
                <a:sym typeface="Montserrat"/>
              </a:rPr>
              <a:t>. </a:t>
            </a:r>
            <a:endParaRPr sz="900">
              <a:solidFill>
                <a:schemeClr val="accent1"/>
              </a:solidFill>
              <a:latin typeface="Montserrat"/>
              <a:ea typeface="Montserrat"/>
              <a:cs typeface="Montserrat"/>
              <a:sym typeface="Montserrat"/>
            </a:endParaRPr>
          </a:p>
          <a:p>
            <a:pPr marL="0" lvl="0" indent="0" algn="l" rtl="0">
              <a:spcBef>
                <a:spcPts val="300"/>
              </a:spcBef>
              <a:spcAft>
                <a:spcPts val="0"/>
              </a:spcAft>
              <a:buNone/>
            </a:pPr>
            <a:endParaRPr sz="900">
              <a:solidFill>
                <a:schemeClr val="accent1"/>
              </a:solidFill>
              <a:latin typeface="Montserrat"/>
              <a:ea typeface="Montserrat"/>
              <a:cs typeface="Montserrat"/>
              <a:sym typeface="Montserra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ble of content 2">
  <p:cSld name="CUSTOM_1">
    <p:spTree>
      <p:nvGrpSpPr>
        <p:cNvPr id="1" name="Shape 248"/>
        <p:cNvGrpSpPr/>
        <p:nvPr/>
      </p:nvGrpSpPr>
      <p:grpSpPr>
        <a:xfrm>
          <a:off x="0" y="0"/>
          <a:ext cx="0" cy="0"/>
          <a:chOff x="0" y="0"/>
          <a:chExt cx="0" cy="0"/>
        </a:xfrm>
      </p:grpSpPr>
      <p:sp>
        <p:nvSpPr>
          <p:cNvPr id="249" name="Google Shape;249;p42"/>
          <p:cNvSpPr/>
          <p:nvPr/>
        </p:nvSpPr>
        <p:spPr>
          <a:xfrm>
            <a:off x="4826725" y="1591250"/>
            <a:ext cx="1031100" cy="1031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2"/>
          <p:cNvSpPr/>
          <p:nvPr/>
        </p:nvSpPr>
        <p:spPr>
          <a:xfrm>
            <a:off x="4826725" y="3284600"/>
            <a:ext cx="1031100" cy="1031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2"/>
          <p:cNvSpPr/>
          <p:nvPr/>
        </p:nvSpPr>
        <p:spPr>
          <a:xfrm>
            <a:off x="1057275" y="1591250"/>
            <a:ext cx="1031100" cy="1031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2"/>
          <p:cNvSpPr/>
          <p:nvPr/>
        </p:nvSpPr>
        <p:spPr>
          <a:xfrm>
            <a:off x="1057275" y="3284600"/>
            <a:ext cx="1031100" cy="1031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2"/>
          <p:cNvSpPr txBox="1">
            <a:spLocks noGrp="1"/>
          </p:cNvSpPr>
          <p:nvPr>
            <p:ph type="subTitle" idx="1"/>
          </p:nvPr>
        </p:nvSpPr>
        <p:spPr>
          <a:xfrm>
            <a:off x="2088370" y="208235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300">
                <a:solidFill>
                  <a:schemeClr val="dk2"/>
                </a:solidFill>
              </a:defRPr>
            </a:lvl1pPr>
            <a:lvl2pPr lvl="1" rtl="0">
              <a:lnSpc>
                <a:spcPct val="100000"/>
              </a:lnSpc>
              <a:spcBef>
                <a:spcPts val="0"/>
              </a:spcBef>
              <a:spcAft>
                <a:spcPts val="0"/>
              </a:spcAft>
              <a:buClr>
                <a:schemeClr val="dk2"/>
              </a:buClr>
              <a:buSzPts val="1300"/>
              <a:buNone/>
              <a:defRPr sz="1300">
                <a:solidFill>
                  <a:schemeClr val="dk2"/>
                </a:solidFill>
              </a:defRPr>
            </a:lvl2pPr>
            <a:lvl3pPr lvl="2" rtl="0">
              <a:lnSpc>
                <a:spcPct val="100000"/>
              </a:lnSpc>
              <a:spcBef>
                <a:spcPts val="0"/>
              </a:spcBef>
              <a:spcAft>
                <a:spcPts val="0"/>
              </a:spcAft>
              <a:buClr>
                <a:schemeClr val="dk2"/>
              </a:buClr>
              <a:buSzPts val="1300"/>
              <a:buNone/>
              <a:defRPr sz="1300">
                <a:solidFill>
                  <a:schemeClr val="dk2"/>
                </a:solidFill>
              </a:defRPr>
            </a:lvl3pPr>
            <a:lvl4pPr lvl="3" rtl="0">
              <a:lnSpc>
                <a:spcPct val="100000"/>
              </a:lnSpc>
              <a:spcBef>
                <a:spcPts val="0"/>
              </a:spcBef>
              <a:spcAft>
                <a:spcPts val="0"/>
              </a:spcAft>
              <a:buClr>
                <a:schemeClr val="dk2"/>
              </a:buClr>
              <a:buSzPts val="1300"/>
              <a:buNone/>
              <a:defRPr sz="1300">
                <a:solidFill>
                  <a:schemeClr val="dk2"/>
                </a:solidFill>
              </a:defRPr>
            </a:lvl4pPr>
            <a:lvl5pPr lvl="4" rtl="0">
              <a:lnSpc>
                <a:spcPct val="100000"/>
              </a:lnSpc>
              <a:spcBef>
                <a:spcPts val="0"/>
              </a:spcBef>
              <a:spcAft>
                <a:spcPts val="0"/>
              </a:spcAft>
              <a:buClr>
                <a:schemeClr val="dk2"/>
              </a:buClr>
              <a:buSzPts val="1300"/>
              <a:buNone/>
              <a:defRPr sz="1300">
                <a:solidFill>
                  <a:schemeClr val="dk2"/>
                </a:solidFill>
              </a:defRPr>
            </a:lvl5pPr>
            <a:lvl6pPr lvl="5" rtl="0">
              <a:lnSpc>
                <a:spcPct val="100000"/>
              </a:lnSpc>
              <a:spcBef>
                <a:spcPts val="0"/>
              </a:spcBef>
              <a:spcAft>
                <a:spcPts val="0"/>
              </a:spcAft>
              <a:buClr>
                <a:schemeClr val="dk2"/>
              </a:buClr>
              <a:buSzPts val="1300"/>
              <a:buNone/>
              <a:defRPr sz="1300">
                <a:solidFill>
                  <a:schemeClr val="dk2"/>
                </a:solidFill>
              </a:defRPr>
            </a:lvl6pPr>
            <a:lvl7pPr lvl="6" rtl="0">
              <a:lnSpc>
                <a:spcPct val="100000"/>
              </a:lnSpc>
              <a:spcBef>
                <a:spcPts val="0"/>
              </a:spcBef>
              <a:spcAft>
                <a:spcPts val="0"/>
              </a:spcAft>
              <a:buClr>
                <a:schemeClr val="dk2"/>
              </a:buClr>
              <a:buSzPts val="1300"/>
              <a:buNone/>
              <a:defRPr sz="1300">
                <a:solidFill>
                  <a:schemeClr val="dk2"/>
                </a:solidFill>
              </a:defRPr>
            </a:lvl7pPr>
            <a:lvl8pPr lvl="7" rtl="0">
              <a:lnSpc>
                <a:spcPct val="100000"/>
              </a:lnSpc>
              <a:spcBef>
                <a:spcPts val="0"/>
              </a:spcBef>
              <a:spcAft>
                <a:spcPts val="0"/>
              </a:spcAft>
              <a:buClr>
                <a:schemeClr val="dk2"/>
              </a:buClr>
              <a:buSzPts val="1300"/>
              <a:buNone/>
              <a:defRPr sz="1300">
                <a:solidFill>
                  <a:schemeClr val="dk2"/>
                </a:solidFill>
              </a:defRPr>
            </a:lvl8pPr>
            <a:lvl9pPr lvl="8" rtl="0">
              <a:lnSpc>
                <a:spcPct val="100000"/>
              </a:lnSpc>
              <a:spcBef>
                <a:spcPts val="0"/>
              </a:spcBef>
              <a:spcAft>
                <a:spcPts val="0"/>
              </a:spcAft>
              <a:buClr>
                <a:schemeClr val="dk2"/>
              </a:buClr>
              <a:buSzPts val="1300"/>
              <a:buNone/>
              <a:defRPr sz="1300">
                <a:solidFill>
                  <a:schemeClr val="dk2"/>
                </a:solidFill>
              </a:defRPr>
            </a:lvl9pPr>
          </a:lstStyle>
          <a:p>
            <a:endParaRPr/>
          </a:p>
        </p:txBody>
      </p:sp>
      <p:sp>
        <p:nvSpPr>
          <p:cNvPr id="254" name="Google Shape;254;p42"/>
          <p:cNvSpPr txBox="1">
            <a:spLocks noGrp="1"/>
          </p:cNvSpPr>
          <p:nvPr>
            <p:ph type="title" hasCustomPrompt="1"/>
          </p:nvPr>
        </p:nvSpPr>
        <p:spPr>
          <a:xfrm>
            <a:off x="1057275" y="16251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4700">
                <a:solidFill>
                  <a:schemeClr val="lt2"/>
                </a:solidFill>
              </a:defRPr>
            </a:lvl1pPr>
            <a:lvl2pPr lvl="1"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9pPr>
          </a:lstStyle>
          <a:p>
            <a:r>
              <a:t>xx%</a:t>
            </a:r>
          </a:p>
        </p:txBody>
      </p:sp>
      <p:sp>
        <p:nvSpPr>
          <p:cNvPr id="255" name="Google Shape;255;p42"/>
          <p:cNvSpPr txBox="1">
            <a:spLocks noGrp="1"/>
          </p:cNvSpPr>
          <p:nvPr>
            <p:ph type="subTitle" idx="2"/>
          </p:nvPr>
        </p:nvSpPr>
        <p:spPr>
          <a:xfrm>
            <a:off x="5857826" y="208235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300">
                <a:solidFill>
                  <a:schemeClr val="dk2"/>
                </a:solidFill>
              </a:defRPr>
            </a:lvl1pPr>
            <a:lvl2pPr lvl="1" rtl="0">
              <a:lnSpc>
                <a:spcPct val="100000"/>
              </a:lnSpc>
              <a:spcBef>
                <a:spcPts val="0"/>
              </a:spcBef>
              <a:spcAft>
                <a:spcPts val="0"/>
              </a:spcAft>
              <a:buClr>
                <a:schemeClr val="dk2"/>
              </a:buClr>
              <a:buSzPts val="1300"/>
              <a:buNone/>
              <a:defRPr sz="1300">
                <a:solidFill>
                  <a:schemeClr val="dk2"/>
                </a:solidFill>
              </a:defRPr>
            </a:lvl2pPr>
            <a:lvl3pPr lvl="2" rtl="0">
              <a:lnSpc>
                <a:spcPct val="100000"/>
              </a:lnSpc>
              <a:spcBef>
                <a:spcPts val="0"/>
              </a:spcBef>
              <a:spcAft>
                <a:spcPts val="0"/>
              </a:spcAft>
              <a:buClr>
                <a:schemeClr val="dk2"/>
              </a:buClr>
              <a:buSzPts val="1300"/>
              <a:buNone/>
              <a:defRPr sz="1300">
                <a:solidFill>
                  <a:schemeClr val="dk2"/>
                </a:solidFill>
              </a:defRPr>
            </a:lvl3pPr>
            <a:lvl4pPr lvl="3" rtl="0">
              <a:lnSpc>
                <a:spcPct val="100000"/>
              </a:lnSpc>
              <a:spcBef>
                <a:spcPts val="0"/>
              </a:spcBef>
              <a:spcAft>
                <a:spcPts val="0"/>
              </a:spcAft>
              <a:buClr>
                <a:schemeClr val="dk2"/>
              </a:buClr>
              <a:buSzPts val="1300"/>
              <a:buNone/>
              <a:defRPr sz="1300">
                <a:solidFill>
                  <a:schemeClr val="dk2"/>
                </a:solidFill>
              </a:defRPr>
            </a:lvl4pPr>
            <a:lvl5pPr lvl="4" rtl="0">
              <a:lnSpc>
                <a:spcPct val="100000"/>
              </a:lnSpc>
              <a:spcBef>
                <a:spcPts val="0"/>
              </a:spcBef>
              <a:spcAft>
                <a:spcPts val="0"/>
              </a:spcAft>
              <a:buClr>
                <a:schemeClr val="dk2"/>
              </a:buClr>
              <a:buSzPts val="1300"/>
              <a:buNone/>
              <a:defRPr sz="1300">
                <a:solidFill>
                  <a:schemeClr val="dk2"/>
                </a:solidFill>
              </a:defRPr>
            </a:lvl5pPr>
            <a:lvl6pPr lvl="5" rtl="0">
              <a:lnSpc>
                <a:spcPct val="100000"/>
              </a:lnSpc>
              <a:spcBef>
                <a:spcPts val="0"/>
              </a:spcBef>
              <a:spcAft>
                <a:spcPts val="0"/>
              </a:spcAft>
              <a:buClr>
                <a:schemeClr val="dk2"/>
              </a:buClr>
              <a:buSzPts val="1300"/>
              <a:buNone/>
              <a:defRPr sz="1300">
                <a:solidFill>
                  <a:schemeClr val="dk2"/>
                </a:solidFill>
              </a:defRPr>
            </a:lvl6pPr>
            <a:lvl7pPr lvl="6" rtl="0">
              <a:lnSpc>
                <a:spcPct val="100000"/>
              </a:lnSpc>
              <a:spcBef>
                <a:spcPts val="0"/>
              </a:spcBef>
              <a:spcAft>
                <a:spcPts val="0"/>
              </a:spcAft>
              <a:buClr>
                <a:schemeClr val="dk2"/>
              </a:buClr>
              <a:buSzPts val="1300"/>
              <a:buNone/>
              <a:defRPr sz="1300">
                <a:solidFill>
                  <a:schemeClr val="dk2"/>
                </a:solidFill>
              </a:defRPr>
            </a:lvl7pPr>
            <a:lvl8pPr lvl="7" rtl="0">
              <a:lnSpc>
                <a:spcPct val="100000"/>
              </a:lnSpc>
              <a:spcBef>
                <a:spcPts val="0"/>
              </a:spcBef>
              <a:spcAft>
                <a:spcPts val="0"/>
              </a:spcAft>
              <a:buClr>
                <a:schemeClr val="dk2"/>
              </a:buClr>
              <a:buSzPts val="1300"/>
              <a:buNone/>
              <a:defRPr sz="1300">
                <a:solidFill>
                  <a:schemeClr val="dk2"/>
                </a:solidFill>
              </a:defRPr>
            </a:lvl8pPr>
            <a:lvl9pPr lvl="8" rtl="0">
              <a:lnSpc>
                <a:spcPct val="100000"/>
              </a:lnSpc>
              <a:spcBef>
                <a:spcPts val="0"/>
              </a:spcBef>
              <a:spcAft>
                <a:spcPts val="0"/>
              </a:spcAft>
              <a:buClr>
                <a:schemeClr val="dk2"/>
              </a:buClr>
              <a:buSzPts val="1300"/>
              <a:buNone/>
              <a:defRPr sz="1300">
                <a:solidFill>
                  <a:schemeClr val="dk2"/>
                </a:solidFill>
              </a:defRPr>
            </a:lvl9pPr>
          </a:lstStyle>
          <a:p>
            <a:endParaRPr/>
          </a:p>
        </p:txBody>
      </p:sp>
      <p:sp>
        <p:nvSpPr>
          <p:cNvPr id="256" name="Google Shape;256;p42"/>
          <p:cNvSpPr txBox="1">
            <a:spLocks noGrp="1"/>
          </p:cNvSpPr>
          <p:nvPr>
            <p:ph type="title" idx="3" hasCustomPrompt="1"/>
          </p:nvPr>
        </p:nvSpPr>
        <p:spPr>
          <a:xfrm>
            <a:off x="4826725" y="162515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4700">
                <a:solidFill>
                  <a:schemeClr val="lt2"/>
                </a:solidFill>
              </a:defRPr>
            </a:lvl1pPr>
            <a:lvl2pPr lvl="1"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9pPr>
          </a:lstStyle>
          <a:p>
            <a:r>
              <a:t>xx%</a:t>
            </a:r>
          </a:p>
        </p:txBody>
      </p:sp>
      <p:sp>
        <p:nvSpPr>
          <p:cNvPr id="257" name="Google Shape;257;p42"/>
          <p:cNvSpPr txBox="1">
            <a:spLocks noGrp="1"/>
          </p:cNvSpPr>
          <p:nvPr>
            <p:ph type="ctrTitle" idx="4"/>
          </p:nvPr>
        </p:nvSpPr>
        <p:spPr>
          <a:xfrm>
            <a:off x="2088365" y="33185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000"/>
            </a:lvl1pPr>
            <a:lvl2pPr lvl="1"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9pPr>
          </a:lstStyle>
          <a:p>
            <a:endParaRPr/>
          </a:p>
        </p:txBody>
      </p:sp>
      <p:sp>
        <p:nvSpPr>
          <p:cNvPr id="258" name="Google Shape;258;p42"/>
          <p:cNvSpPr txBox="1">
            <a:spLocks noGrp="1"/>
          </p:cNvSpPr>
          <p:nvPr>
            <p:ph type="subTitle" idx="5"/>
          </p:nvPr>
        </p:nvSpPr>
        <p:spPr>
          <a:xfrm>
            <a:off x="2088369" y="37757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300">
                <a:solidFill>
                  <a:schemeClr val="dk2"/>
                </a:solidFill>
              </a:defRPr>
            </a:lvl1pPr>
            <a:lvl2pPr lvl="1" rtl="0">
              <a:lnSpc>
                <a:spcPct val="100000"/>
              </a:lnSpc>
              <a:spcBef>
                <a:spcPts val="0"/>
              </a:spcBef>
              <a:spcAft>
                <a:spcPts val="0"/>
              </a:spcAft>
              <a:buClr>
                <a:schemeClr val="dk2"/>
              </a:buClr>
              <a:buSzPts val="1300"/>
              <a:buNone/>
              <a:defRPr sz="1300">
                <a:solidFill>
                  <a:schemeClr val="dk2"/>
                </a:solidFill>
              </a:defRPr>
            </a:lvl2pPr>
            <a:lvl3pPr lvl="2" rtl="0">
              <a:lnSpc>
                <a:spcPct val="100000"/>
              </a:lnSpc>
              <a:spcBef>
                <a:spcPts val="0"/>
              </a:spcBef>
              <a:spcAft>
                <a:spcPts val="0"/>
              </a:spcAft>
              <a:buClr>
                <a:schemeClr val="dk2"/>
              </a:buClr>
              <a:buSzPts val="1300"/>
              <a:buNone/>
              <a:defRPr sz="1300">
                <a:solidFill>
                  <a:schemeClr val="dk2"/>
                </a:solidFill>
              </a:defRPr>
            </a:lvl3pPr>
            <a:lvl4pPr lvl="3" rtl="0">
              <a:lnSpc>
                <a:spcPct val="100000"/>
              </a:lnSpc>
              <a:spcBef>
                <a:spcPts val="0"/>
              </a:spcBef>
              <a:spcAft>
                <a:spcPts val="0"/>
              </a:spcAft>
              <a:buClr>
                <a:schemeClr val="dk2"/>
              </a:buClr>
              <a:buSzPts val="1300"/>
              <a:buNone/>
              <a:defRPr sz="1300">
                <a:solidFill>
                  <a:schemeClr val="dk2"/>
                </a:solidFill>
              </a:defRPr>
            </a:lvl4pPr>
            <a:lvl5pPr lvl="4" rtl="0">
              <a:lnSpc>
                <a:spcPct val="100000"/>
              </a:lnSpc>
              <a:spcBef>
                <a:spcPts val="0"/>
              </a:spcBef>
              <a:spcAft>
                <a:spcPts val="0"/>
              </a:spcAft>
              <a:buClr>
                <a:schemeClr val="dk2"/>
              </a:buClr>
              <a:buSzPts val="1300"/>
              <a:buNone/>
              <a:defRPr sz="1300">
                <a:solidFill>
                  <a:schemeClr val="dk2"/>
                </a:solidFill>
              </a:defRPr>
            </a:lvl5pPr>
            <a:lvl6pPr lvl="5" rtl="0">
              <a:lnSpc>
                <a:spcPct val="100000"/>
              </a:lnSpc>
              <a:spcBef>
                <a:spcPts val="0"/>
              </a:spcBef>
              <a:spcAft>
                <a:spcPts val="0"/>
              </a:spcAft>
              <a:buClr>
                <a:schemeClr val="dk2"/>
              </a:buClr>
              <a:buSzPts val="1300"/>
              <a:buNone/>
              <a:defRPr sz="1300">
                <a:solidFill>
                  <a:schemeClr val="dk2"/>
                </a:solidFill>
              </a:defRPr>
            </a:lvl6pPr>
            <a:lvl7pPr lvl="6" rtl="0">
              <a:lnSpc>
                <a:spcPct val="100000"/>
              </a:lnSpc>
              <a:spcBef>
                <a:spcPts val="0"/>
              </a:spcBef>
              <a:spcAft>
                <a:spcPts val="0"/>
              </a:spcAft>
              <a:buClr>
                <a:schemeClr val="dk2"/>
              </a:buClr>
              <a:buSzPts val="1300"/>
              <a:buNone/>
              <a:defRPr sz="1300">
                <a:solidFill>
                  <a:schemeClr val="dk2"/>
                </a:solidFill>
              </a:defRPr>
            </a:lvl7pPr>
            <a:lvl8pPr lvl="7" rtl="0">
              <a:lnSpc>
                <a:spcPct val="100000"/>
              </a:lnSpc>
              <a:spcBef>
                <a:spcPts val="0"/>
              </a:spcBef>
              <a:spcAft>
                <a:spcPts val="0"/>
              </a:spcAft>
              <a:buClr>
                <a:schemeClr val="dk2"/>
              </a:buClr>
              <a:buSzPts val="1300"/>
              <a:buNone/>
              <a:defRPr sz="1300">
                <a:solidFill>
                  <a:schemeClr val="dk2"/>
                </a:solidFill>
              </a:defRPr>
            </a:lvl8pPr>
            <a:lvl9pPr lvl="8" rtl="0">
              <a:lnSpc>
                <a:spcPct val="100000"/>
              </a:lnSpc>
              <a:spcBef>
                <a:spcPts val="0"/>
              </a:spcBef>
              <a:spcAft>
                <a:spcPts val="0"/>
              </a:spcAft>
              <a:buClr>
                <a:schemeClr val="dk2"/>
              </a:buClr>
              <a:buSzPts val="1300"/>
              <a:buNone/>
              <a:defRPr sz="1300">
                <a:solidFill>
                  <a:schemeClr val="dk2"/>
                </a:solidFill>
              </a:defRPr>
            </a:lvl9pPr>
          </a:lstStyle>
          <a:p>
            <a:endParaRPr/>
          </a:p>
        </p:txBody>
      </p:sp>
      <p:sp>
        <p:nvSpPr>
          <p:cNvPr id="259" name="Google Shape;259;p42"/>
          <p:cNvSpPr txBox="1">
            <a:spLocks noGrp="1"/>
          </p:cNvSpPr>
          <p:nvPr>
            <p:ph type="title" idx="6" hasCustomPrompt="1"/>
          </p:nvPr>
        </p:nvSpPr>
        <p:spPr>
          <a:xfrm>
            <a:off x="1057275" y="331850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4700">
                <a:solidFill>
                  <a:schemeClr val="lt2"/>
                </a:solidFill>
              </a:defRPr>
            </a:lvl1pPr>
            <a:lvl2pPr lvl="1"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9pPr>
          </a:lstStyle>
          <a:p>
            <a:r>
              <a:t>xx%</a:t>
            </a:r>
          </a:p>
        </p:txBody>
      </p:sp>
      <p:sp>
        <p:nvSpPr>
          <p:cNvPr id="260" name="Google Shape;260;p42"/>
          <p:cNvSpPr txBox="1">
            <a:spLocks noGrp="1"/>
          </p:cNvSpPr>
          <p:nvPr>
            <p:ph type="ctrTitle" idx="7"/>
          </p:nvPr>
        </p:nvSpPr>
        <p:spPr>
          <a:xfrm>
            <a:off x="5857821" y="3318500"/>
            <a:ext cx="21114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000"/>
            </a:lvl1pPr>
            <a:lvl2pPr lvl="1"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9pPr>
          </a:lstStyle>
          <a:p>
            <a:endParaRPr/>
          </a:p>
        </p:txBody>
      </p:sp>
      <p:sp>
        <p:nvSpPr>
          <p:cNvPr id="261" name="Google Shape;261;p42"/>
          <p:cNvSpPr txBox="1">
            <a:spLocks noGrp="1"/>
          </p:cNvSpPr>
          <p:nvPr>
            <p:ph type="subTitle" idx="8"/>
          </p:nvPr>
        </p:nvSpPr>
        <p:spPr>
          <a:xfrm>
            <a:off x="5857827" y="37757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300"/>
              <a:buNone/>
              <a:defRPr sz="1300">
                <a:solidFill>
                  <a:schemeClr val="dk2"/>
                </a:solidFill>
              </a:defRPr>
            </a:lvl1pPr>
            <a:lvl2pPr lvl="1" rtl="0">
              <a:lnSpc>
                <a:spcPct val="100000"/>
              </a:lnSpc>
              <a:spcBef>
                <a:spcPts val="0"/>
              </a:spcBef>
              <a:spcAft>
                <a:spcPts val="0"/>
              </a:spcAft>
              <a:buClr>
                <a:schemeClr val="dk2"/>
              </a:buClr>
              <a:buSzPts val="1300"/>
              <a:buNone/>
              <a:defRPr sz="1300">
                <a:solidFill>
                  <a:schemeClr val="dk2"/>
                </a:solidFill>
              </a:defRPr>
            </a:lvl2pPr>
            <a:lvl3pPr lvl="2" rtl="0">
              <a:lnSpc>
                <a:spcPct val="100000"/>
              </a:lnSpc>
              <a:spcBef>
                <a:spcPts val="0"/>
              </a:spcBef>
              <a:spcAft>
                <a:spcPts val="0"/>
              </a:spcAft>
              <a:buClr>
                <a:schemeClr val="dk2"/>
              </a:buClr>
              <a:buSzPts val="1300"/>
              <a:buNone/>
              <a:defRPr sz="1300">
                <a:solidFill>
                  <a:schemeClr val="dk2"/>
                </a:solidFill>
              </a:defRPr>
            </a:lvl3pPr>
            <a:lvl4pPr lvl="3" rtl="0">
              <a:lnSpc>
                <a:spcPct val="100000"/>
              </a:lnSpc>
              <a:spcBef>
                <a:spcPts val="0"/>
              </a:spcBef>
              <a:spcAft>
                <a:spcPts val="0"/>
              </a:spcAft>
              <a:buClr>
                <a:schemeClr val="dk2"/>
              </a:buClr>
              <a:buSzPts val="1300"/>
              <a:buNone/>
              <a:defRPr sz="1300">
                <a:solidFill>
                  <a:schemeClr val="dk2"/>
                </a:solidFill>
              </a:defRPr>
            </a:lvl4pPr>
            <a:lvl5pPr lvl="4" rtl="0">
              <a:lnSpc>
                <a:spcPct val="100000"/>
              </a:lnSpc>
              <a:spcBef>
                <a:spcPts val="0"/>
              </a:spcBef>
              <a:spcAft>
                <a:spcPts val="0"/>
              </a:spcAft>
              <a:buClr>
                <a:schemeClr val="dk2"/>
              </a:buClr>
              <a:buSzPts val="1300"/>
              <a:buNone/>
              <a:defRPr sz="1300">
                <a:solidFill>
                  <a:schemeClr val="dk2"/>
                </a:solidFill>
              </a:defRPr>
            </a:lvl5pPr>
            <a:lvl6pPr lvl="5" rtl="0">
              <a:lnSpc>
                <a:spcPct val="100000"/>
              </a:lnSpc>
              <a:spcBef>
                <a:spcPts val="0"/>
              </a:spcBef>
              <a:spcAft>
                <a:spcPts val="0"/>
              </a:spcAft>
              <a:buClr>
                <a:schemeClr val="dk2"/>
              </a:buClr>
              <a:buSzPts val="1300"/>
              <a:buNone/>
              <a:defRPr sz="1300">
                <a:solidFill>
                  <a:schemeClr val="dk2"/>
                </a:solidFill>
              </a:defRPr>
            </a:lvl6pPr>
            <a:lvl7pPr lvl="6" rtl="0">
              <a:lnSpc>
                <a:spcPct val="100000"/>
              </a:lnSpc>
              <a:spcBef>
                <a:spcPts val="0"/>
              </a:spcBef>
              <a:spcAft>
                <a:spcPts val="0"/>
              </a:spcAft>
              <a:buClr>
                <a:schemeClr val="dk2"/>
              </a:buClr>
              <a:buSzPts val="1300"/>
              <a:buNone/>
              <a:defRPr sz="1300">
                <a:solidFill>
                  <a:schemeClr val="dk2"/>
                </a:solidFill>
              </a:defRPr>
            </a:lvl7pPr>
            <a:lvl8pPr lvl="7" rtl="0">
              <a:lnSpc>
                <a:spcPct val="100000"/>
              </a:lnSpc>
              <a:spcBef>
                <a:spcPts val="0"/>
              </a:spcBef>
              <a:spcAft>
                <a:spcPts val="0"/>
              </a:spcAft>
              <a:buClr>
                <a:schemeClr val="dk2"/>
              </a:buClr>
              <a:buSzPts val="1300"/>
              <a:buNone/>
              <a:defRPr sz="1300">
                <a:solidFill>
                  <a:schemeClr val="dk2"/>
                </a:solidFill>
              </a:defRPr>
            </a:lvl8pPr>
            <a:lvl9pPr lvl="8" rtl="0">
              <a:lnSpc>
                <a:spcPct val="100000"/>
              </a:lnSpc>
              <a:spcBef>
                <a:spcPts val="0"/>
              </a:spcBef>
              <a:spcAft>
                <a:spcPts val="0"/>
              </a:spcAft>
              <a:buClr>
                <a:schemeClr val="dk2"/>
              </a:buClr>
              <a:buSzPts val="1300"/>
              <a:buNone/>
              <a:defRPr sz="1300">
                <a:solidFill>
                  <a:schemeClr val="dk2"/>
                </a:solidFill>
              </a:defRPr>
            </a:lvl9pPr>
          </a:lstStyle>
          <a:p>
            <a:endParaRPr/>
          </a:p>
        </p:txBody>
      </p:sp>
      <p:sp>
        <p:nvSpPr>
          <p:cNvPr id="262" name="Google Shape;262;p42"/>
          <p:cNvSpPr txBox="1">
            <a:spLocks noGrp="1"/>
          </p:cNvSpPr>
          <p:nvPr>
            <p:ph type="title" idx="9" hasCustomPrompt="1"/>
          </p:nvPr>
        </p:nvSpPr>
        <p:spPr>
          <a:xfrm>
            <a:off x="4826725" y="3318500"/>
            <a:ext cx="1031100" cy="99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4700"/>
              <a:buNone/>
              <a:defRPr sz="4700">
                <a:solidFill>
                  <a:schemeClr val="lt2"/>
                </a:solidFill>
              </a:defRPr>
            </a:lvl1pPr>
            <a:lvl2pPr lvl="1"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2pPr>
            <a:lvl3pPr lvl="2"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3pPr>
            <a:lvl4pPr lvl="3"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4pPr>
            <a:lvl5pPr lvl="4"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5pPr>
            <a:lvl6pPr lvl="5"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6pPr>
            <a:lvl7pPr lvl="6"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7pPr>
            <a:lvl8pPr lvl="7"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8pPr>
            <a:lvl9pPr lvl="8" algn="ctr" rtl="0">
              <a:spcBef>
                <a:spcPts val="0"/>
              </a:spcBef>
              <a:spcAft>
                <a:spcPts val="0"/>
              </a:spcAft>
              <a:buClr>
                <a:schemeClr val="lt2"/>
              </a:buClr>
              <a:buSzPts val="4700"/>
              <a:buFont typeface="Montserrat"/>
              <a:buNone/>
              <a:defRPr sz="4700" b="1">
                <a:solidFill>
                  <a:schemeClr val="lt2"/>
                </a:solidFill>
                <a:latin typeface="Montserrat"/>
                <a:ea typeface="Montserrat"/>
                <a:cs typeface="Montserrat"/>
                <a:sym typeface="Montserrat"/>
              </a:defRPr>
            </a:lvl9pPr>
          </a:lstStyle>
          <a:p>
            <a:r>
              <a:t>xx%</a:t>
            </a:r>
          </a:p>
        </p:txBody>
      </p:sp>
      <p:sp>
        <p:nvSpPr>
          <p:cNvPr id="263" name="Google Shape;263;p42"/>
          <p:cNvSpPr txBox="1">
            <a:spLocks noGrp="1"/>
          </p:cNvSpPr>
          <p:nvPr>
            <p:ph type="ctrTitle" idx="13"/>
          </p:nvPr>
        </p:nvSpPr>
        <p:spPr>
          <a:xfrm>
            <a:off x="2088365" y="162515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000"/>
            </a:lvl1pPr>
            <a:lvl2pPr lvl="1"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9pPr>
          </a:lstStyle>
          <a:p>
            <a:endParaRPr/>
          </a:p>
        </p:txBody>
      </p:sp>
      <p:sp>
        <p:nvSpPr>
          <p:cNvPr id="264" name="Google Shape;264;p42"/>
          <p:cNvSpPr txBox="1">
            <a:spLocks noGrp="1"/>
          </p:cNvSpPr>
          <p:nvPr>
            <p:ph type="ctrTitle" idx="14"/>
          </p:nvPr>
        </p:nvSpPr>
        <p:spPr>
          <a:xfrm>
            <a:off x="5857821" y="162515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SzPts val="1700"/>
              <a:buNone/>
              <a:defRPr sz="2000"/>
            </a:lvl1pPr>
            <a:lvl2pPr lvl="1"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1700"/>
              <a:buFont typeface="Montserrat"/>
              <a:buNone/>
              <a:defRPr sz="1700" b="1">
                <a:solidFill>
                  <a:schemeClr val="accent1"/>
                </a:solidFill>
                <a:latin typeface="Montserrat"/>
                <a:ea typeface="Montserrat"/>
                <a:cs typeface="Montserrat"/>
                <a:sym typeface="Montserrat"/>
              </a:defRPr>
            </a:lvl9pPr>
          </a:lstStyle>
          <a:p>
            <a:endParaRPr/>
          </a:p>
        </p:txBody>
      </p:sp>
      <p:sp>
        <p:nvSpPr>
          <p:cNvPr id="265" name="Google Shape;265;p42"/>
          <p:cNvSpPr txBox="1">
            <a:spLocks noGrp="1"/>
          </p:cNvSpPr>
          <p:nvPr>
            <p:ph type="title" idx="15"/>
          </p:nvPr>
        </p:nvSpPr>
        <p:spPr>
          <a:xfrm>
            <a:off x="818250" y="459775"/>
            <a:ext cx="7487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2">
  <p:cSld name="TITLE_AND_TWO_COLUMNS_1_1">
    <p:spTree>
      <p:nvGrpSpPr>
        <p:cNvPr id="1" name="Shape 266"/>
        <p:cNvGrpSpPr/>
        <p:nvPr/>
      </p:nvGrpSpPr>
      <p:grpSpPr>
        <a:xfrm>
          <a:off x="0" y="0"/>
          <a:ext cx="0" cy="0"/>
          <a:chOff x="0" y="0"/>
          <a:chExt cx="0" cy="0"/>
        </a:xfrm>
      </p:grpSpPr>
      <p:sp>
        <p:nvSpPr>
          <p:cNvPr id="267" name="Google Shape;267;p43"/>
          <p:cNvSpPr txBox="1">
            <a:spLocks noGrp="1"/>
          </p:cNvSpPr>
          <p:nvPr>
            <p:ph type="title"/>
          </p:nvPr>
        </p:nvSpPr>
        <p:spPr>
          <a:xfrm>
            <a:off x="818250" y="459775"/>
            <a:ext cx="7487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5">
  <p:cSld name="CUSTOM_2">
    <p:bg>
      <p:bgPr>
        <a:solidFill>
          <a:schemeClr val="accent1"/>
        </a:solidFill>
        <a:effectLst/>
      </p:bgPr>
    </p:bg>
    <p:spTree>
      <p:nvGrpSpPr>
        <p:cNvPr id="1" name="Shape 270"/>
        <p:cNvGrpSpPr/>
        <p:nvPr/>
      </p:nvGrpSpPr>
      <p:grpSpPr>
        <a:xfrm>
          <a:off x="0" y="0"/>
          <a:ext cx="0" cy="0"/>
          <a:chOff x="0" y="0"/>
          <a:chExt cx="0" cy="0"/>
        </a:xfrm>
      </p:grpSpPr>
      <p:sp>
        <p:nvSpPr>
          <p:cNvPr id="271" name="Google Shape;271;p45"/>
          <p:cNvSpPr txBox="1">
            <a:spLocks noGrp="1"/>
          </p:cNvSpPr>
          <p:nvPr>
            <p:ph type="subTitle" idx="1"/>
          </p:nvPr>
        </p:nvSpPr>
        <p:spPr>
          <a:xfrm>
            <a:off x="2370825" y="2334800"/>
            <a:ext cx="5630100" cy="64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200"/>
              <a:buNone/>
              <a:defRPr sz="1200">
                <a:solidFill>
                  <a:schemeClr val="lt2"/>
                </a:solidFill>
              </a:defRPr>
            </a:lvl2pPr>
            <a:lvl3pPr lvl="2" rtl="0">
              <a:lnSpc>
                <a:spcPct val="100000"/>
              </a:lnSpc>
              <a:spcBef>
                <a:spcPts val="0"/>
              </a:spcBef>
              <a:spcAft>
                <a:spcPts val="0"/>
              </a:spcAft>
              <a:buClr>
                <a:schemeClr val="lt2"/>
              </a:buClr>
              <a:buSzPts val="1200"/>
              <a:buNone/>
              <a:defRPr sz="1200">
                <a:solidFill>
                  <a:schemeClr val="lt2"/>
                </a:solidFill>
              </a:defRPr>
            </a:lvl3pPr>
            <a:lvl4pPr lvl="3" rtl="0">
              <a:lnSpc>
                <a:spcPct val="100000"/>
              </a:lnSpc>
              <a:spcBef>
                <a:spcPts val="0"/>
              </a:spcBef>
              <a:spcAft>
                <a:spcPts val="0"/>
              </a:spcAft>
              <a:buClr>
                <a:schemeClr val="lt2"/>
              </a:buClr>
              <a:buSzPts val="1200"/>
              <a:buNone/>
              <a:defRPr sz="1200">
                <a:solidFill>
                  <a:schemeClr val="lt2"/>
                </a:solidFill>
              </a:defRPr>
            </a:lvl4pPr>
            <a:lvl5pPr lvl="4" rtl="0">
              <a:lnSpc>
                <a:spcPct val="100000"/>
              </a:lnSpc>
              <a:spcBef>
                <a:spcPts val="0"/>
              </a:spcBef>
              <a:spcAft>
                <a:spcPts val="0"/>
              </a:spcAft>
              <a:buClr>
                <a:schemeClr val="lt2"/>
              </a:buClr>
              <a:buSzPts val="1200"/>
              <a:buNone/>
              <a:defRPr sz="1200">
                <a:solidFill>
                  <a:schemeClr val="lt2"/>
                </a:solidFill>
              </a:defRPr>
            </a:lvl5pPr>
            <a:lvl6pPr lvl="5" rtl="0">
              <a:lnSpc>
                <a:spcPct val="100000"/>
              </a:lnSpc>
              <a:spcBef>
                <a:spcPts val="0"/>
              </a:spcBef>
              <a:spcAft>
                <a:spcPts val="0"/>
              </a:spcAft>
              <a:buClr>
                <a:schemeClr val="lt2"/>
              </a:buClr>
              <a:buSzPts val="1200"/>
              <a:buNone/>
              <a:defRPr sz="1200">
                <a:solidFill>
                  <a:schemeClr val="lt2"/>
                </a:solidFill>
              </a:defRPr>
            </a:lvl6pPr>
            <a:lvl7pPr lvl="6" rtl="0">
              <a:lnSpc>
                <a:spcPct val="100000"/>
              </a:lnSpc>
              <a:spcBef>
                <a:spcPts val="0"/>
              </a:spcBef>
              <a:spcAft>
                <a:spcPts val="0"/>
              </a:spcAft>
              <a:buClr>
                <a:schemeClr val="lt2"/>
              </a:buClr>
              <a:buSzPts val="1200"/>
              <a:buNone/>
              <a:defRPr sz="1200">
                <a:solidFill>
                  <a:schemeClr val="lt2"/>
                </a:solidFill>
              </a:defRPr>
            </a:lvl7pPr>
            <a:lvl8pPr lvl="7" rtl="0">
              <a:lnSpc>
                <a:spcPct val="100000"/>
              </a:lnSpc>
              <a:spcBef>
                <a:spcPts val="0"/>
              </a:spcBef>
              <a:spcAft>
                <a:spcPts val="0"/>
              </a:spcAft>
              <a:buClr>
                <a:schemeClr val="lt2"/>
              </a:buClr>
              <a:buSzPts val="1200"/>
              <a:buNone/>
              <a:defRPr sz="1200">
                <a:solidFill>
                  <a:schemeClr val="lt2"/>
                </a:solidFill>
              </a:defRPr>
            </a:lvl8pPr>
            <a:lvl9pPr lvl="8"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272" name="Google Shape;272;p45"/>
          <p:cNvSpPr txBox="1">
            <a:spLocks noGrp="1"/>
          </p:cNvSpPr>
          <p:nvPr>
            <p:ph type="title"/>
          </p:nvPr>
        </p:nvSpPr>
        <p:spPr>
          <a:xfrm>
            <a:off x="818250" y="459775"/>
            <a:ext cx="3610800" cy="572700"/>
          </a:xfrm>
          <a:prstGeom prst="rect">
            <a:avLst/>
          </a:prstGeom>
          <a:solidFill>
            <a:schemeClr val="accent1"/>
          </a:solidFill>
        </p:spPr>
        <p:txBody>
          <a:bodyPr spcFirstLastPara="1" wrap="square" lIns="91425" tIns="91425" rIns="91425" bIns="91425" anchor="t" anchorCtr="0">
            <a:noAutofit/>
          </a:bodyPr>
          <a:lstStyle>
            <a:lvl1pPr lvl="0" rtl="0">
              <a:spcBef>
                <a:spcPts val="0"/>
              </a:spcBef>
              <a:spcAft>
                <a:spcPts val="0"/>
              </a:spcAft>
              <a:buClr>
                <a:schemeClr val="lt2"/>
              </a:buClr>
              <a:buSzPts val="2600"/>
              <a:buNone/>
              <a:defRPr sz="26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2">
  <p:cSld name="TITLE_AND_TWO_COLUMNS_1_1_1_1">
    <p:bg>
      <p:bgPr>
        <a:solidFill>
          <a:schemeClr val="accent1"/>
        </a:solidFill>
        <a:effectLst/>
      </p:bgPr>
    </p:bg>
    <p:spTree>
      <p:nvGrpSpPr>
        <p:cNvPr id="1" name="Shape 273"/>
        <p:cNvGrpSpPr/>
        <p:nvPr/>
      </p:nvGrpSpPr>
      <p:grpSpPr>
        <a:xfrm>
          <a:off x="0" y="0"/>
          <a:ext cx="0" cy="0"/>
          <a:chOff x="0" y="0"/>
          <a:chExt cx="0" cy="0"/>
        </a:xfrm>
      </p:grpSpPr>
      <p:sp>
        <p:nvSpPr>
          <p:cNvPr id="274" name="Google Shape;274;p46"/>
          <p:cNvSpPr/>
          <p:nvPr/>
        </p:nvSpPr>
        <p:spPr>
          <a:xfrm>
            <a:off x="2324100" y="647700"/>
            <a:ext cx="5276700" cy="38100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6"/>
          <p:cNvSpPr/>
          <p:nvPr/>
        </p:nvSpPr>
        <p:spPr>
          <a:xfrm>
            <a:off x="914400" y="1276350"/>
            <a:ext cx="3524400" cy="2705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6"/>
          <p:cNvSpPr txBox="1">
            <a:spLocks noGrp="1"/>
          </p:cNvSpPr>
          <p:nvPr>
            <p:ph type="title" hasCustomPrompt="1"/>
          </p:nvPr>
        </p:nvSpPr>
        <p:spPr>
          <a:xfrm>
            <a:off x="925800" y="1859625"/>
            <a:ext cx="4751100" cy="1122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10000"/>
              <a:buNone/>
              <a:defRPr sz="10000">
                <a:solidFill>
                  <a:schemeClr val="lt2"/>
                </a:solidFill>
              </a:defRPr>
            </a:lvl1pPr>
            <a:lvl2pPr lvl="1" rtl="0">
              <a:spcBef>
                <a:spcPts val="0"/>
              </a:spcBef>
              <a:spcAft>
                <a:spcPts val="0"/>
              </a:spcAft>
              <a:buClr>
                <a:schemeClr val="lt2"/>
              </a:buClr>
              <a:buSzPts val="6000"/>
              <a:buNone/>
              <a:defRPr sz="6000">
                <a:solidFill>
                  <a:schemeClr val="lt2"/>
                </a:solidFill>
              </a:defRPr>
            </a:lvl2pPr>
            <a:lvl3pPr lvl="2" rtl="0">
              <a:spcBef>
                <a:spcPts val="0"/>
              </a:spcBef>
              <a:spcAft>
                <a:spcPts val="0"/>
              </a:spcAft>
              <a:buClr>
                <a:schemeClr val="lt2"/>
              </a:buClr>
              <a:buSzPts val="6000"/>
              <a:buNone/>
              <a:defRPr sz="6000">
                <a:solidFill>
                  <a:schemeClr val="lt2"/>
                </a:solidFill>
              </a:defRPr>
            </a:lvl3pPr>
            <a:lvl4pPr lvl="3" rtl="0">
              <a:spcBef>
                <a:spcPts val="0"/>
              </a:spcBef>
              <a:spcAft>
                <a:spcPts val="0"/>
              </a:spcAft>
              <a:buClr>
                <a:schemeClr val="lt2"/>
              </a:buClr>
              <a:buSzPts val="6000"/>
              <a:buNone/>
              <a:defRPr sz="6000">
                <a:solidFill>
                  <a:schemeClr val="lt2"/>
                </a:solidFill>
              </a:defRPr>
            </a:lvl4pPr>
            <a:lvl5pPr lvl="4" rtl="0">
              <a:spcBef>
                <a:spcPts val="0"/>
              </a:spcBef>
              <a:spcAft>
                <a:spcPts val="0"/>
              </a:spcAft>
              <a:buClr>
                <a:schemeClr val="lt2"/>
              </a:buClr>
              <a:buSzPts val="6000"/>
              <a:buNone/>
              <a:defRPr sz="6000">
                <a:solidFill>
                  <a:schemeClr val="lt2"/>
                </a:solidFill>
              </a:defRPr>
            </a:lvl5pPr>
            <a:lvl6pPr lvl="5" rtl="0">
              <a:spcBef>
                <a:spcPts val="0"/>
              </a:spcBef>
              <a:spcAft>
                <a:spcPts val="0"/>
              </a:spcAft>
              <a:buClr>
                <a:schemeClr val="lt2"/>
              </a:buClr>
              <a:buSzPts val="6000"/>
              <a:buNone/>
              <a:defRPr sz="6000">
                <a:solidFill>
                  <a:schemeClr val="lt2"/>
                </a:solidFill>
              </a:defRPr>
            </a:lvl6pPr>
            <a:lvl7pPr lvl="6" rtl="0">
              <a:spcBef>
                <a:spcPts val="0"/>
              </a:spcBef>
              <a:spcAft>
                <a:spcPts val="0"/>
              </a:spcAft>
              <a:buClr>
                <a:schemeClr val="lt2"/>
              </a:buClr>
              <a:buSzPts val="6000"/>
              <a:buNone/>
              <a:defRPr sz="6000">
                <a:solidFill>
                  <a:schemeClr val="lt2"/>
                </a:solidFill>
              </a:defRPr>
            </a:lvl7pPr>
            <a:lvl8pPr lvl="7" rtl="0">
              <a:spcBef>
                <a:spcPts val="0"/>
              </a:spcBef>
              <a:spcAft>
                <a:spcPts val="0"/>
              </a:spcAft>
              <a:buClr>
                <a:schemeClr val="lt2"/>
              </a:buClr>
              <a:buSzPts val="6000"/>
              <a:buNone/>
              <a:defRPr sz="6000">
                <a:solidFill>
                  <a:schemeClr val="lt2"/>
                </a:solidFill>
              </a:defRPr>
            </a:lvl8pPr>
            <a:lvl9pPr lvl="8" rtl="0">
              <a:spcBef>
                <a:spcPts val="0"/>
              </a:spcBef>
              <a:spcAft>
                <a:spcPts val="0"/>
              </a:spcAft>
              <a:buClr>
                <a:schemeClr val="lt2"/>
              </a:buClr>
              <a:buSzPts val="6000"/>
              <a:buNone/>
              <a:defRPr sz="6000">
                <a:solidFill>
                  <a:schemeClr val="lt2"/>
                </a:solidFill>
              </a:defRPr>
            </a:lvl9pPr>
          </a:lstStyle>
          <a:p>
            <a:r>
              <a:t>xx%</a:t>
            </a:r>
          </a:p>
        </p:txBody>
      </p:sp>
      <p:sp>
        <p:nvSpPr>
          <p:cNvPr id="277" name="Google Shape;277;p46"/>
          <p:cNvSpPr txBox="1">
            <a:spLocks noGrp="1"/>
          </p:cNvSpPr>
          <p:nvPr>
            <p:ph type="subTitle" idx="1"/>
          </p:nvPr>
        </p:nvSpPr>
        <p:spPr>
          <a:xfrm>
            <a:off x="925800" y="2906300"/>
            <a:ext cx="3379500" cy="64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200"/>
              <a:buNone/>
              <a:defRPr sz="1200">
                <a:solidFill>
                  <a:schemeClr val="lt2"/>
                </a:solidFill>
              </a:defRPr>
            </a:lvl2pPr>
            <a:lvl3pPr lvl="2" rtl="0">
              <a:lnSpc>
                <a:spcPct val="100000"/>
              </a:lnSpc>
              <a:spcBef>
                <a:spcPts val="0"/>
              </a:spcBef>
              <a:spcAft>
                <a:spcPts val="0"/>
              </a:spcAft>
              <a:buClr>
                <a:schemeClr val="lt2"/>
              </a:buClr>
              <a:buSzPts val="1200"/>
              <a:buNone/>
              <a:defRPr sz="1200">
                <a:solidFill>
                  <a:schemeClr val="lt2"/>
                </a:solidFill>
              </a:defRPr>
            </a:lvl3pPr>
            <a:lvl4pPr lvl="3" rtl="0">
              <a:lnSpc>
                <a:spcPct val="100000"/>
              </a:lnSpc>
              <a:spcBef>
                <a:spcPts val="0"/>
              </a:spcBef>
              <a:spcAft>
                <a:spcPts val="0"/>
              </a:spcAft>
              <a:buClr>
                <a:schemeClr val="lt2"/>
              </a:buClr>
              <a:buSzPts val="1200"/>
              <a:buNone/>
              <a:defRPr sz="1200">
                <a:solidFill>
                  <a:schemeClr val="lt2"/>
                </a:solidFill>
              </a:defRPr>
            </a:lvl4pPr>
            <a:lvl5pPr lvl="4" rtl="0">
              <a:lnSpc>
                <a:spcPct val="100000"/>
              </a:lnSpc>
              <a:spcBef>
                <a:spcPts val="0"/>
              </a:spcBef>
              <a:spcAft>
                <a:spcPts val="0"/>
              </a:spcAft>
              <a:buClr>
                <a:schemeClr val="lt2"/>
              </a:buClr>
              <a:buSzPts val="1200"/>
              <a:buNone/>
              <a:defRPr sz="1200">
                <a:solidFill>
                  <a:schemeClr val="lt2"/>
                </a:solidFill>
              </a:defRPr>
            </a:lvl5pPr>
            <a:lvl6pPr lvl="5" rtl="0">
              <a:lnSpc>
                <a:spcPct val="100000"/>
              </a:lnSpc>
              <a:spcBef>
                <a:spcPts val="0"/>
              </a:spcBef>
              <a:spcAft>
                <a:spcPts val="0"/>
              </a:spcAft>
              <a:buClr>
                <a:schemeClr val="lt2"/>
              </a:buClr>
              <a:buSzPts val="1200"/>
              <a:buNone/>
              <a:defRPr sz="1200">
                <a:solidFill>
                  <a:schemeClr val="lt2"/>
                </a:solidFill>
              </a:defRPr>
            </a:lvl6pPr>
            <a:lvl7pPr lvl="6" rtl="0">
              <a:lnSpc>
                <a:spcPct val="100000"/>
              </a:lnSpc>
              <a:spcBef>
                <a:spcPts val="0"/>
              </a:spcBef>
              <a:spcAft>
                <a:spcPts val="0"/>
              </a:spcAft>
              <a:buClr>
                <a:schemeClr val="lt2"/>
              </a:buClr>
              <a:buSzPts val="1200"/>
              <a:buNone/>
              <a:defRPr sz="1200">
                <a:solidFill>
                  <a:schemeClr val="lt2"/>
                </a:solidFill>
              </a:defRPr>
            </a:lvl7pPr>
            <a:lvl8pPr lvl="7" rtl="0">
              <a:lnSpc>
                <a:spcPct val="100000"/>
              </a:lnSpc>
              <a:spcBef>
                <a:spcPts val="0"/>
              </a:spcBef>
              <a:spcAft>
                <a:spcPts val="0"/>
              </a:spcAft>
              <a:buClr>
                <a:schemeClr val="lt2"/>
              </a:buClr>
              <a:buSzPts val="1200"/>
              <a:buNone/>
              <a:defRPr sz="1200">
                <a:solidFill>
                  <a:schemeClr val="lt2"/>
                </a:solidFill>
              </a:defRPr>
            </a:lvl8pPr>
            <a:lvl9pPr lvl="8" rtl="0">
              <a:lnSpc>
                <a:spcPct val="100000"/>
              </a:lnSpc>
              <a:spcBef>
                <a:spcPts val="0"/>
              </a:spcBef>
              <a:spcAft>
                <a:spcPts val="0"/>
              </a:spcAft>
              <a:buClr>
                <a:schemeClr val="lt2"/>
              </a:buClr>
              <a:buSzPts val="1200"/>
              <a:buNone/>
              <a:defRPr sz="1200">
                <a:solidFill>
                  <a:schemeClr val="lt2"/>
                </a:solidFil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idea">
  <p:cSld name="TITLE_AND_TWO_COLUMNS_1_1_1_1_1">
    <p:bg>
      <p:bgPr>
        <a:solidFill>
          <a:schemeClr val="accent1"/>
        </a:solidFill>
        <a:effectLst/>
      </p:bgPr>
    </p:bg>
    <p:spTree>
      <p:nvGrpSpPr>
        <p:cNvPr id="1" name="Shape 278"/>
        <p:cNvGrpSpPr/>
        <p:nvPr/>
      </p:nvGrpSpPr>
      <p:grpSpPr>
        <a:xfrm>
          <a:off x="0" y="0"/>
          <a:ext cx="0" cy="0"/>
          <a:chOff x="0" y="0"/>
          <a:chExt cx="0" cy="0"/>
        </a:xfrm>
      </p:grpSpPr>
      <p:sp>
        <p:nvSpPr>
          <p:cNvPr id="279" name="Google Shape;279;p47"/>
          <p:cNvSpPr/>
          <p:nvPr/>
        </p:nvSpPr>
        <p:spPr>
          <a:xfrm>
            <a:off x="1409700" y="647700"/>
            <a:ext cx="6191100" cy="38100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7"/>
          <p:cNvSpPr/>
          <p:nvPr/>
        </p:nvSpPr>
        <p:spPr>
          <a:xfrm>
            <a:off x="3314550" y="1390650"/>
            <a:ext cx="4991100" cy="2324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7"/>
          <p:cNvSpPr txBox="1">
            <a:spLocks noGrp="1"/>
          </p:cNvSpPr>
          <p:nvPr>
            <p:ph type="title"/>
          </p:nvPr>
        </p:nvSpPr>
        <p:spPr>
          <a:xfrm>
            <a:off x="818250" y="1409700"/>
            <a:ext cx="7487400" cy="2247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7000"/>
              <a:buNone/>
              <a:defRPr sz="7000">
                <a:solidFill>
                  <a:schemeClr val="lt2"/>
                </a:solidFill>
              </a:defRPr>
            </a:lvl1pPr>
            <a:lvl2pPr lvl="1" algn="r" rtl="0">
              <a:spcBef>
                <a:spcPts val="0"/>
              </a:spcBef>
              <a:spcAft>
                <a:spcPts val="0"/>
              </a:spcAft>
              <a:buSzPts val="7000"/>
              <a:buNone/>
              <a:defRPr sz="7000"/>
            </a:lvl2pPr>
            <a:lvl3pPr lvl="2" algn="r" rtl="0">
              <a:spcBef>
                <a:spcPts val="0"/>
              </a:spcBef>
              <a:spcAft>
                <a:spcPts val="0"/>
              </a:spcAft>
              <a:buSzPts val="7000"/>
              <a:buNone/>
              <a:defRPr sz="7000"/>
            </a:lvl3pPr>
            <a:lvl4pPr lvl="3" algn="r" rtl="0">
              <a:spcBef>
                <a:spcPts val="0"/>
              </a:spcBef>
              <a:spcAft>
                <a:spcPts val="0"/>
              </a:spcAft>
              <a:buSzPts val="7000"/>
              <a:buNone/>
              <a:defRPr sz="7000"/>
            </a:lvl4pPr>
            <a:lvl5pPr lvl="4" algn="r" rtl="0">
              <a:spcBef>
                <a:spcPts val="0"/>
              </a:spcBef>
              <a:spcAft>
                <a:spcPts val="0"/>
              </a:spcAft>
              <a:buSzPts val="7000"/>
              <a:buNone/>
              <a:defRPr sz="7000"/>
            </a:lvl5pPr>
            <a:lvl6pPr lvl="5" algn="r" rtl="0">
              <a:spcBef>
                <a:spcPts val="0"/>
              </a:spcBef>
              <a:spcAft>
                <a:spcPts val="0"/>
              </a:spcAft>
              <a:buSzPts val="7000"/>
              <a:buNone/>
              <a:defRPr sz="7000"/>
            </a:lvl6pPr>
            <a:lvl7pPr lvl="6" algn="r" rtl="0">
              <a:spcBef>
                <a:spcPts val="0"/>
              </a:spcBef>
              <a:spcAft>
                <a:spcPts val="0"/>
              </a:spcAft>
              <a:buSzPts val="7000"/>
              <a:buNone/>
              <a:defRPr sz="7000"/>
            </a:lvl7pPr>
            <a:lvl8pPr lvl="7" algn="r" rtl="0">
              <a:spcBef>
                <a:spcPts val="0"/>
              </a:spcBef>
              <a:spcAft>
                <a:spcPts val="0"/>
              </a:spcAft>
              <a:buSzPts val="7000"/>
              <a:buNone/>
              <a:defRPr sz="7000"/>
            </a:lvl8pPr>
            <a:lvl9pPr lvl="8" algn="r" rtl="0">
              <a:spcBef>
                <a:spcPts val="0"/>
              </a:spcBef>
              <a:spcAft>
                <a:spcPts val="0"/>
              </a:spcAft>
              <a:buSzPts val="7000"/>
              <a:buNone/>
              <a:defRPr sz="70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2">
  <p:cSld name="CUSTOM">
    <p:spTree>
      <p:nvGrpSpPr>
        <p:cNvPr id="1" name="Shape 282"/>
        <p:cNvGrpSpPr/>
        <p:nvPr/>
      </p:nvGrpSpPr>
      <p:grpSpPr>
        <a:xfrm>
          <a:off x="0" y="0"/>
          <a:ext cx="0" cy="0"/>
          <a:chOff x="0" y="0"/>
          <a:chExt cx="0" cy="0"/>
        </a:xfrm>
      </p:grpSpPr>
      <p:sp>
        <p:nvSpPr>
          <p:cNvPr id="283" name="Google Shape;283;p48"/>
          <p:cNvSpPr/>
          <p:nvPr/>
        </p:nvSpPr>
        <p:spPr>
          <a:xfrm>
            <a:off x="638175" y="-142875"/>
            <a:ext cx="2314500" cy="2933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8"/>
          <p:cNvSpPr txBox="1">
            <a:spLocks noGrp="1"/>
          </p:cNvSpPr>
          <p:nvPr>
            <p:ph type="title"/>
          </p:nvPr>
        </p:nvSpPr>
        <p:spPr>
          <a:xfrm>
            <a:off x="818250" y="688375"/>
            <a:ext cx="2030400" cy="1911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200"/>
              <a:buNone/>
              <a:defRPr sz="22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TITLE_AND_BODY_1_1_1_1">
    <p:spTree>
      <p:nvGrpSpPr>
        <p:cNvPr id="1" name="Shape 285"/>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895163" y="1690704"/>
            <a:ext cx="3247200" cy="14823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3600"/>
              <a:buNone/>
              <a:defRPr sz="3600"/>
            </a:lvl1pPr>
            <a:lvl2pPr lvl="1" algn="ctr" rtl="0">
              <a:lnSpc>
                <a:spcPct val="80000"/>
              </a:lnSpc>
              <a:spcBef>
                <a:spcPts val="0"/>
              </a:spcBef>
              <a:spcAft>
                <a:spcPts val="0"/>
              </a:spcAft>
              <a:buClr>
                <a:schemeClr val="accent1"/>
              </a:buClr>
              <a:buSzPts val="3600"/>
              <a:buNone/>
              <a:defRPr sz="3600">
                <a:solidFill>
                  <a:schemeClr val="accent1"/>
                </a:solidFill>
              </a:defRPr>
            </a:lvl2pPr>
            <a:lvl3pPr lvl="2" algn="ctr" rtl="0">
              <a:lnSpc>
                <a:spcPct val="80000"/>
              </a:lnSpc>
              <a:spcBef>
                <a:spcPts val="0"/>
              </a:spcBef>
              <a:spcAft>
                <a:spcPts val="0"/>
              </a:spcAft>
              <a:buClr>
                <a:schemeClr val="accent1"/>
              </a:buClr>
              <a:buSzPts val="3600"/>
              <a:buNone/>
              <a:defRPr sz="3600">
                <a:solidFill>
                  <a:schemeClr val="accent1"/>
                </a:solidFill>
              </a:defRPr>
            </a:lvl3pPr>
            <a:lvl4pPr lvl="3" algn="ctr" rtl="0">
              <a:lnSpc>
                <a:spcPct val="80000"/>
              </a:lnSpc>
              <a:spcBef>
                <a:spcPts val="0"/>
              </a:spcBef>
              <a:spcAft>
                <a:spcPts val="0"/>
              </a:spcAft>
              <a:buClr>
                <a:schemeClr val="accent1"/>
              </a:buClr>
              <a:buSzPts val="3600"/>
              <a:buNone/>
              <a:defRPr sz="3600">
                <a:solidFill>
                  <a:schemeClr val="accent1"/>
                </a:solidFill>
              </a:defRPr>
            </a:lvl4pPr>
            <a:lvl5pPr lvl="4" algn="ctr" rtl="0">
              <a:lnSpc>
                <a:spcPct val="80000"/>
              </a:lnSpc>
              <a:spcBef>
                <a:spcPts val="0"/>
              </a:spcBef>
              <a:spcAft>
                <a:spcPts val="0"/>
              </a:spcAft>
              <a:buClr>
                <a:schemeClr val="accent1"/>
              </a:buClr>
              <a:buSzPts val="3600"/>
              <a:buNone/>
              <a:defRPr sz="3600">
                <a:solidFill>
                  <a:schemeClr val="accent1"/>
                </a:solidFill>
              </a:defRPr>
            </a:lvl5pPr>
            <a:lvl6pPr lvl="5" algn="ctr" rtl="0">
              <a:lnSpc>
                <a:spcPct val="80000"/>
              </a:lnSpc>
              <a:spcBef>
                <a:spcPts val="0"/>
              </a:spcBef>
              <a:spcAft>
                <a:spcPts val="0"/>
              </a:spcAft>
              <a:buClr>
                <a:schemeClr val="accent1"/>
              </a:buClr>
              <a:buSzPts val="3600"/>
              <a:buNone/>
              <a:defRPr sz="3600">
                <a:solidFill>
                  <a:schemeClr val="accent1"/>
                </a:solidFill>
              </a:defRPr>
            </a:lvl6pPr>
            <a:lvl7pPr lvl="6" algn="ctr" rtl="0">
              <a:lnSpc>
                <a:spcPct val="80000"/>
              </a:lnSpc>
              <a:spcBef>
                <a:spcPts val="0"/>
              </a:spcBef>
              <a:spcAft>
                <a:spcPts val="0"/>
              </a:spcAft>
              <a:buClr>
                <a:schemeClr val="accent1"/>
              </a:buClr>
              <a:buSzPts val="3600"/>
              <a:buNone/>
              <a:defRPr sz="3600">
                <a:solidFill>
                  <a:schemeClr val="accent1"/>
                </a:solidFill>
              </a:defRPr>
            </a:lvl7pPr>
            <a:lvl8pPr lvl="7" algn="ctr" rtl="0">
              <a:lnSpc>
                <a:spcPct val="80000"/>
              </a:lnSpc>
              <a:spcBef>
                <a:spcPts val="0"/>
              </a:spcBef>
              <a:spcAft>
                <a:spcPts val="0"/>
              </a:spcAft>
              <a:buClr>
                <a:schemeClr val="accent1"/>
              </a:buClr>
              <a:buSzPts val="3600"/>
              <a:buNone/>
              <a:defRPr sz="3600">
                <a:solidFill>
                  <a:schemeClr val="accent1"/>
                </a:solidFill>
              </a:defRPr>
            </a:lvl8pPr>
            <a:lvl9pPr lvl="8" algn="ctr" rtl="0">
              <a:lnSpc>
                <a:spcPct val="80000"/>
              </a:lnSpc>
              <a:spcBef>
                <a:spcPts val="0"/>
              </a:spcBef>
              <a:spcAft>
                <a:spcPts val="0"/>
              </a:spcAft>
              <a:buClr>
                <a:schemeClr val="accent1"/>
              </a:buClr>
              <a:buSzPts val="3600"/>
              <a:buNone/>
              <a:defRPr sz="3600">
                <a:solidFill>
                  <a:schemeClr val="accent1"/>
                </a:solidFill>
              </a:defRPr>
            </a:lvl9pPr>
          </a:lstStyle>
          <a:p>
            <a:endParaRPr/>
          </a:p>
        </p:txBody>
      </p:sp>
      <p:sp>
        <p:nvSpPr>
          <p:cNvPr id="13" name="Google Shape;13;p3"/>
          <p:cNvSpPr txBox="1">
            <a:spLocks noGrp="1"/>
          </p:cNvSpPr>
          <p:nvPr>
            <p:ph type="subTitle" idx="1"/>
          </p:nvPr>
        </p:nvSpPr>
        <p:spPr>
          <a:xfrm>
            <a:off x="895163" y="3108204"/>
            <a:ext cx="3247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600"/>
              <a:buNone/>
              <a:defRPr sz="1600">
                <a:solidFill>
                  <a:schemeClr val="accent1"/>
                </a:solidFill>
              </a:defRPr>
            </a:lvl1pPr>
            <a:lvl2pPr lvl="1" algn="ctr" rtl="0">
              <a:lnSpc>
                <a:spcPct val="100000"/>
              </a:lnSpc>
              <a:spcBef>
                <a:spcPts val="0"/>
              </a:spcBef>
              <a:spcAft>
                <a:spcPts val="0"/>
              </a:spcAft>
              <a:buClr>
                <a:schemeClr val="accent1"/>
              </a:buClr>
              <a:buSzPts val="1600"/>
              <a:buNone/>
              <a:defRPr sz="1600">
                <a:solidFill>
                  <a:schemeClr val="accent1"/>
                </a:solidFill>
              </a:defRPr>
            </a:lvl2pPr>
            <a:lvl3pPr lvl="2" algn="ctr" rtl="0">
              <a:lnSpc>
                <a:spcPct val="100000"/>
              </a:lnSpc>
              <a:spcBef>
                <a:spcPts val="0"/>
              </a:spcBef>
              <a:spcAft>
                <a:spcPts val="0"/>
              </a:spcAft>
              <a:buClr>
                <a:schemeClr val="accent1"/>
              </a:buClr>
              <a:buSzPts val="1600"/>
              <a:buNone/>
              <a:defRPr sz="1600">
                <a:solidFill>
                  <a:schemeClr val="accent1"/>
                </a:solidFill>
              </a:defRPr>
            </a:lvl3pPr>
            <a:lvl4pPr lvl="3" algn="ctr" rtl="0">
              <a:lnSpc>
                <a:spcPct val="100000"/>
              </a:lnSpc>
              <a:spcBef>
                <a:spcPts val="0"/>
              </a:spcBef>
              <a:spcAft>
                <a:spcPts val="0"/>
              </a:spcAft>
              <a:buClr>
                <a:schemeClr val="accent1"/>
              </a:buClr>
              <a:buSzPts val="1600"/>
              <a:buNone/>
              <a:defRPr sz="1600">
                <a:solidFill>
                  <a:schemeClr val="accent1"/>
                </a:solidFill>
              </a:defRPr>
            </a:lvl4pPr>
            <a:lvl5pPr lvl="4" algn="ctr" rtl="0">
              <a:lnSpc>
                <a:spcPct val="100000"/>
              </a:lnSpc>
              <a:spcBef>
                <a:spcPts val="0"/>
              </a:spcBef>
              <a:spcAft>
                <a:spcPts val="0"/>
              </a:spcAft>
              <a:buClr>
                <a:schemeClr val="accent1"/>
              </a:buClr>
              <a:buSzPts val="1600"/>
              <a:buNone/>
              <a:defRPr sz="1600">
                <a:solidFill>
                  <a:schemeClr val="accent1"/>
                </a:solidFill>
              </a:defRPr>
            </a:lvl5pPr>
            <a:lvl6pPr lvl="5" algn="ctr" rtl="0">
              <a:lnSpc>
                <a:spcPct val="100000"/>
              </a:lnSpc>
              <a:spcBef>
                <a:spcPts val="0"/>
              </a:spcBef>
              <a:spcAft>
                <a:spcPts val="0"/>
              </a:spcAft>
              <a:buClr>
                <a:schemeClr val="accent1"/>
              </a:buClr>
              <a:buSzPts val="1600"/>
              <a:buNone/>
              <a:defRPr sz="1600">
                <a:solidFill>
                  <a:schemeClr val="accent1"/>
                </a:solidFill>
              </a:defRPr>
            </a:lvl6pPr>
            <a:lvl7pPr lvl="6" algn="ctr" rtl="0">
              <a:lnSpc>
                <a:spcPct val="100000"/>
              </a:lnSpc>
              <a:spcBef>
                <a:spcPts val="0"/>
              </a:spcBef>
              <a:spcAft>
                <a:spcPts val="0"/>
              </a:spcAft>
              <a:buClr>
                <a:schemeClr val="accent1"/>
              </a:buClr>
              <a:buSzPts val="1600"/>
              <a:buNone/>
              <a:defRPr sz="1600">
                <a:solidFill>
                  <a:schemeClr val="accent1"/>
                </a:solidFill>
              </a:defRPr>
            </a:lvl7pPr>
            <a:lvl8pPr lvl="7" algn="ctr" rtl="0">
              <a:lnSpc>
                <a:spcPct val="100000"/>
              </a:lnSpc>
              <a:spcBef>
                <a:spcPts val="0"/>
              </a:spcBef>
              <a:spcAft>
                <a:spcPts val="0"/>
              </a:spcAft>
              <a:buClr>
                <a:schemeClr val="accent1"/>
              </a:buClr>
              <a:buSzPts val="1600"/>
              <a:buNone/>
              <a:defRPr sz="1600">
                <a:solidFill>
                  <a:schemeClr val="accent1"/>
                </a:solidFill>
              </a:defRPr>
            </a:lvl8pPr>
            <a:lvl9pPr lvl="8" algn="ctr" rtl="0">
              <a:lnSpc>
                <a:spcPct val="100000"/>
              </a:lnSpc>
              <a:spcBef>
                <a:spcPts val="0"/>
              </a:spcBef>
              <a:spcAft>
                <a:spcPts val="0"/>
              </a:spcAft>
              <a:buClr>
                <a:schemeClr val="accent1"/>
              </a:buClr>
              <a:buSzPts val="1600"/>
              <a:buNone/>
              <a:defRPr sz="1600">
                <a:solidFill>
                  <a:schemeClr val="accent1"/>
                </a:solidFill>
              </a:defRPr>
            </a:lvl9pPr>
          </a:lstStyle>
          <a:p>
            <a:endParaRPr/>
          </a:p>
        </p:txBody>
      </p:sp>
      <p:sp>
        <p:nvSpPr>
          <p:cNvPr id="14" name="Google Shape;14;p3"/>
          <p:cNvSpPr txBox="1">
            <a:spLocks noGrp="1"/>
          </p:cNvSpPr>
          <p:nvPr>
            <p:ph type="title" idx="2" hasCustomPrompt="1"/>
          </p:nvPr>
        </p:nvSpPr>
        <p:spPr>
          <a:xfrm>
            <a:off x="1641413" y="1367754"/>
            <a:ext cx="1754700" cy="60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Tree>
    <p:extLst>
      <p:ext uri="{BB962C8B-B14F-4D97-AF65-F5344CB8AC3E}">
        <p14:creationId xmlns:p14="http://schemas.microsoft.com/office/powerpoint/2010/main" val="20286981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title" idx="2"/>
          </p:nvPr>
        </p:nvSpPr>
        <p:spPr>
          <a:xfrm>
            <a:off x="1277050" y="3033233"/>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68" name="Google Shape;68;p17"/>
          <p:cNvSpPr txBox="1">
            <a:spLocks noGrp="1"/>
          </p:cNvSpPr>
          <p:nvPr>
            <p:ph type="subTitle" idx="1"/>
          </p:nvPr>
        </p:nvSpPr>
        <p:spPr>
          <a:xfrm>
            <a:off x="1277050" y="3365450"/>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9" name="Google Shape;69;p17"/>
          <p:cNvSpPr txBox="1">
            <a:spLocks noGrp="1"/>
          </p:cNvSpPr>
          <p:nvPr>
            <p:ph type="title" idx="3"/>
          </p:nvPr>
        </p:nvSpPr>
        <p:spPr>
          <a:xfrm>
            <a:off x="3634348" y="3033233"/>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70" name="Google Shape;70;p17"/>
          <p:cNvSpPr txBox="1">
            <a:spLocks noGrp="1"/>
          </p:cNvSpPr>
          <p:nvPr>
            <p:ph type="subTitle" idx="4"/>
          </p:nvPr>
        </p:nvSpPr>
        <p:spPr>
          <a:xfrm>
            <a:off x="3634348" y="3365450"/>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1" name="Google Shape;71;p17"/>
          <p:cNvSpPr txBox="1">
            <a:spLocks noGrp="1"/>
          </p:cNvSpPr>
          <p:nvPr>
            <p:ph type="title" idx="5"/>
          </p:nvPr>
        </p:nvSpPr>
        <p:spPr>
          <a:xfrm>
            <a:off x="5991647" y="3033233"/>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72" name="Google Shape;72;p17"/>
          <p:cNvSpPr txBox="1">
            <a:spLocks noGrp="1"/>
          </p:cNvSpPr>
          <p:nvPr>
            <p:ph type="subTitle" idx="6"/>
          </p:nvPr>
        </p:nvSpPr>
        <p:spPr>
          <a:xfrm>
            <a:off x="5991647" y="3365450"/>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95796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18250" y="450150"/>
            <a:ext cx="3070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Clr>
                <a:schemeClr val="accent4"/>
              </a:buClr>
              <a:buSzPts val="3600"/>
              <a:buNone/>
              <a:defRPr sz="3600">
                <a:solidFill>
                  <a:schemeClr val="accent4"/>
                </a:solidFill>
              </a:defRPr>
            </a:lvl2pPr>
            <a:lvl3pPr lvl="2" rtl="0">
              <a:spcBef>
                <a:spcPts val="0"/>
              </a:spcBef>
              <a:spcAft>
                <a:spcPts val="0"/>
              </a:spcAft>
              <a:buClr>
                <a:schemeClr val="accent4"/>
              </a:buClr>
              <a:buSzPts val="3600"/>
              <a:buNone/>
              <a:defRPr sz="3600">
                <a:solidFill>
                  <a:schemeClr val="accent4"/>
                </a:solidFill>
              </a:defRPr>
            </a:lvl3pPr>
            <a:lvl4pPr lvl="3" rtl="0">
              <a:spcBef>
                <a:spcPts val="0"/>
              </a:spcBef>
              <a:spcAft>
                <a:spcPts val="0"/>
              </a:spcAft>
              <a:buClr>
                <a:schemeClr val="accent4"/>
              </a:buClr>
              <a:buSzPts val="3600"/>
              <a:buNone/>
              <a:defRPr sz="3600">
                <a:solidFill>
                  <a:schemeClr val="accent4"/>
                </a:solidFill>
              </a:defRPr>
            </a:lvl4pPr>
            <a:lvl5pPr lvl="4" rtl="0">
              <a:spcBef>
                <a:spcPts val="0"/>
              </a:spcBef>
              <a:spcAft>
                <a:spcPts val="0"/>
              </a:spcAft>
              <a:buClr>
                <a:schemeClr val="accent4"/>
              </a:buClr>
              <a:buSzPts val="3600"/>
              <a:buNone/>
              <a:defRPr sz="3600">
                <a:solidFill>
                  <a:schemeClr val="accent4"/>
                </a:solidFill>
              </a:defRPr>
            </a:lvl5pPr>
            <a:lvl6pPr lvl="5" rtl="0">
              <a:spcBef>
                <a:spcPts val="0"/>
              </a:spcBef>
              <a:spcAft>
                <a:spcPts val="0"/>
              </a:spcAft>
              <a:buClr>
                <a:schemeClr val="accent4"/>
              </a:buClr>
              <a:buSzPts val="3600"/>
              <a:buNone/>
              <a:defRPr sz="3600">
                <a:solidFill>
                  <a:schemeClr val="accent4"/>
                </a:solidFill>
              </a:defRPr>
            </a:lvl6pPr>
            <a:lvl7pPr lvl="6" rtl="0">
              <a:spcBef>
                <a:spcPts val="0"/>
              </a:spcBef>
              <a:spcAft>
                <a:spcPts val="0"/>
              </a:spcAft>
              <a:buClr>
                <a:schemeClr val="accent4"/>
              </a:buClr>
              <a:buSzPts val="3600"/>
              <a:buNone/>
              <a:defRPr sz="3600">
                <a:solidFill>
                  <a:schemeClr val="accent4"/>
                </a:solidFill>
              </a:defRPr>
            </a:lvl7pPr>
            <a:lvl8pPr lvl="7" rtl="0">
              <a:spcBef>
                <a:spcPts val="0"/>
              </a:spcBef>
              <a:spcAft>
                <a:spcPts val="0"/>
              </a:spcAft>
              <a:buClr>
                <a:schemeClr val="accent4"/>
              </a:buClr>
              <a:buSzPts val="3600"/>
              <a:buNone/>
              <a:defRPr sz="3600">
                <a:solidFill>
                  <a:schemeClr val="accent4"/>
                </a:solidFill>
              </a:defRPr>
            </a:lvl8pPr>
            <a:lvl9pPr lvl="8" rtl="0">
              <a:spcBef>
                <a:spcPts val="0"/>
              </a:spcBef>
              <a:spcAft>
                <a:spcPts val="0"/>
              </a:spcAft>
              <a:buClr>
                <a:schemeClr val="accent4"/>
              </a:buClr>
              <a:buSzPts val="3600"/>
              <a:buNone/>
              <a:defRPr sz="3600">
                <a:solidFill>
                  <a:schemeClr val="accent4"/>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subTitle" idx="1"/>
          </p:nvPr>
        </p:nvSpPr>
        <p:spPr>
          <a:xfrm>
            <a:off x="818250" y="1755325"/>
            <a:ext cx="3492600" cy="123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3" name="Google Shape;33;p9"/>
          <p:cNvSpPr txBox="1">
            <a:spLocks noGrp="1"/>
          </p:cNvSpPr>
          <p:nvPr>
            <p:ph type="body" idx="2"/>
          </p:nvPr>
        </p:nvSpPr>
        <p:spPr>
          <a:xfrm>
            <a:off x="4992700" y="1230025"/>
            <a:ext cx="3368100" cy="29130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4" name="Google Shape;34;p9"/>
          <p:cNvSpPr txBox="1">
            <a:spLocks noGrp="1"/>
          </p:cNvSpPr>
          <p:nvPr>
            <p:ph type="title"/>
          </p:nvPr>
        </p:nvSpPr>
        <p:spPr>
          <a:xfrm>
            <a:off x="818250" y="459775"/>
            <a:ext cx="353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818250" y="2097750"/>
            <a:ext cx="2539200" cy="1635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600"/>
              <a:buNone/>
              <a:defRPr sz="1600"/>
            </a:lvl1pPr>
          </a:lstStyle>
          <a:p>
            <a:endParaRPr/>
          </a:p>
        </p:txBody>
      </p:sp>
      <p:sp>
        <p:nvSpPr>
          <p:cNvPr id="37" name="Google Shape;37;p10"/>
          <p:cNvSpPr txBox="1">
            <a:spLocks noGrp="1"/>
          </p:cNvSpPr>
          <p:nvPr>
            <p:ph type="title"/>
          </p:nvPr>
        </p:nvSpPr>
        <p:spPr>
          <a:xfrm>
            <a:off x="818250" y="459775"/>
            <a:ext cx="4568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13"/>
          <p:cNvSpPr txBox="1">
            <a:spLocks noGrp="1"/>
          </p:cNvSpPr>
          <p:nvPr>
            <p:ph type="title" idx="2" hasCustomPrompt="1"/>
          </p:nvPr>
        </p:nvSpPr>
        <p:spPr>
          <a:xfrm>
            <a:off x="848400" y="2019475"/>
            <a:ext cx="1695900" cy="50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6" name="Google Shape;46;p13"/>
          <p:cNvSpPr txBox="1">
            <a:spLocks noGrp="1"/>
          </p:cNvSpPr>
          <p:nvPr>
            <p:ph type="title" idx="3"/>
          </p:nvPr>
        </p:nvSpPr>
        <p:spPr>
          <a:xfrm>
            <a:off x="848400" y="28611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7" name="Google Shape;47;p13"/>
          <p:cNvSpPr txBox="1">
            <a:spLocks noGrp="1"/>
          </p:cNvSpPr>
          <p:nvPr>
            <p:ph type="subTitle" idx="1"/>
          </p:nvPr>
        </p:nvSpPr>
        <p:spPr>
          <a:xfrm>
            <a:off x="848400" y="33654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8" name="Google Shape;48;p13"/>
          <p:cNvSpPr txBox="1">
            <a:spLocks noGrp="1"/>
          </p:cNvSpPr>
          <p:nvPr>
            <p:ph type="title" idx="4" hasCustomPrompt="1"/>
          </p:nvPr>
        </p:nvSpPr>
        <p:spPr>
          <a:xfrm>
            <a:off x="2765499" y="2019475"/>
            <a:ext cx="1695900" cy="50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9" name="Google Shape;49;p13"/>
          <p:cNvSpPr txBox="1">
            <a:spLocks noGrp="1"/>
          </p:cNvSpPr>
          <p:nvPr>
            <p:ph type="title" idx="5"/>
          </p:nvPr>
        </p:nvSpPr>
        <p:spPr>
          <a:xfrm>
            <a:off x="2765499" y="28611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50" name="Google Shape;50;p13"/>
          <p:cNvSpPr txBox="1">
            <a:spLocks noGrp="1"/>
          </p:cNvSpPr>
          <p:nvPr>
            <p:ph type="subTitle" idx="6"/>
          </p:nvPr>
        </p:nvSpPr>
        <p:spPr>
          <a:xfrm>
            <a:off x="2765499" y="33654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1" name="Google Shape;51;p13"/>
          <p:cNvSpPr txBox="1">
            <a:spLocks noGrp="1"/>
          </p:cNvSpPr>
          <p:nvPr>
            <p:ph type="title" idx="7" hasCustomPrompt="1"/>
          </p:nvPr>
        </p:nvSpPr>
        <p:spPr>
          <a:xfrm>
            <a:off x="4682598" y="2019475"/>
            <a:ext cx="1695900" cy="50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2" name="Google Shape;52;p13"/>
          <p:cNvSpPr txBox="1">
            <a:spLocks noGrp="1"/>
          </p:cNvSpPr>
          <p:nvPr>
            <p:ph type="title" idx="8"/>
          </p:nvPr>
        </p:nvSpPr>
        <p:spPr>
          <a:xfrm>
            <a:off x="4682598" y="28611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53" name="Google Shape;53;p13"/>
          <p:cNvSpPr txBox="1">
            <a:spLocks noGrp="1"/>
          </p:cNvSpPr>
          <p:nvPr>
            <p:ph type="subTitle" idx="9"/>
          </p:nvPr>
        </p:nvSpPr>
        <p:spPr>
          <a:xfrm>
            <a:off x="4682598" y="33654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4" name="Google Shape;54;p13"/>
          <p:cNvSpPr txBox="1">
            <a:spLocks noGrp="1"/>
          </p:cNvSpPr>
          <p:nvPr>
            <p:ph type="title" idx="13" hasCustomPrompt="1"/>
          </p:nvPr>
        </p:nvSpPr>
        <p:spPr>
          <a:xfrm>
            <a:off x="6599697" y="2019475"/>
            <a:ext cx="1695900" cy="50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5" name="Google Shape;55;p13"/>
          <p:cNvSpPr txBox="1">
            <a:spLocks noGrp="1"/>
          </p:cNvSpPr>
          <p:nvPr>
            <p:ph type="title" idx="14"/>
          </p:nvPr>
        </p:nvSpPr>
        <p:spPr>
          <a:xfrm>
            <a:off x="6599697" y="28611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56" name="Google Shape;56;p13"/>
          <p:cNvSpPr txBox="1">
            <a:spLocks noGrp="1"/>
          </p:cNvSpPr>
          <p:nvPr>
            <p:ph type="subTitle" idx="15"/>
          </p:nvPr>
        </p:nvSpPr>
        <p:spPr>
          <a:xfrm>
            <a:off x="6599697" y="33654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APTION_ONLY_1">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5786451" y="3831950"/>
            <a:ext cx="2522400" cy="710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1800" b="0"/>
            </a:lvl1pPr>
            <a:lvl2pPr lvl="1" algn="r" rtl="0">
              <a:spcBef>
                <a:spcPts val="0"/>
              </a:spcBef>
              <a:spcAft>
                <a:spcPts val="0"/>
              </a:spcAft>
              <a:buClr>
                <a:schemeClr val="accent1"/>
              </a:buClr>
              <a:buSzPts val="1400"/>
              <a:buNone/>
              <a:defRPr sz="1400">
                <a:solidFill>
                  <a:schemeClr val="accent1"/>
                </a:solidFill>
              </a:defRPr>
            </a:lvl2pPr>
            <a:lvl3pPr lvl="2" algn="r" rtl="0">
              <a:spcBef>
                <a:spcPts val="0"/>
              </a:spcBef>
              <a:spcAft>
                <a:spcPts val="0"/>
              </a:spcAft>
              <a:buClr>
                <a:schemeClr val="accent1"/>
              </a:buClr>
              <a:buSzPts val="1400"/>
              <a:buNone/>
              <a:defRPr sz="1400">
                <a:solidFill>
                  <a:schemeClr val="accent1"/>
                </a:solidFill>
              </a:defRPr>
            </a:lvl3pPr>
            <a:lvl4pPr lvl="3" algn="r" rtl="0">
              <a:spcBef>
                <a:spcPts val="0"/>
              </a:spcBef>
              <a:spcAft>
                <a:spcPts val="0"/>
              </a:spcAft>
              <a:buClr>
                <a:schemeClr val="accent1"/>
              </a:buClr>
              <a:buSzPts val="1400"/>
              <a:buNone/>
              <a:defRPr sz="1400">
                <a:solidFill>
                  <a:schemeClr val="accent1"/>
                </a:solidFill>
              </a:defRPr>
            </a:lvl4pPr>
            <a:lvl5pPr lvl="4" algn="r" rtl="0">
              <a:spcBef>
                <a:spcPts val="0"/>
              </a:spcBef>
              <a:spcAft>
                <a:spcPts val="0"/>
              </a:spcAft>
              <a:buClr>
                <a:schemeClr val="accent1"/>
              </a:buClr>
              <a:buSzPts val="1400"/>
              <a:buNone/>
              <a:defRPr sz="1400">
                <a:solidFill>
                  <a:schemeClr val="accent1"/>
                </a:solidFill>
              </a:defRPr>
            </a:lvl5pPr>
            <a:lvl6pPr lvl="5" algn="r" rtl="0">
              <a:spcBef>
                <a:spcPts val="0"/>
              </a:spcBef>
              <a:spcAft>
                <a:spcPts val="0"/>
              </a:spcAft>
              <a:buClr>
                <a:schemeClr val="accent1"/>
              </a:buClr>
              <a:buSzPts val="1400"/>
              <a:buNone/>
              <a:defRPr sz="1400">
                <a:solidFill>
                  <a:schemeClr val="accent1"/>
                </a:solidFill>
              </a:defRPr>
            </a:lvl6pPr>
            <a:lvl7pPr lvl="6" algn="r" rtl="0">
              <a:spcBef>
                <a:spcPts val="0"/>
              </a:spcBef>
              <a:spcAft>
                <a:spcPts val="0"/>
              </a:spcAft>
              <a:buClr>
                <a:schemeClr val="accent1"/>
              </a:buClr>
              <a:buSzPts val="1400"/>
              <a:buNone/>
              <a:defRPr sz="1400">
                <a:solidFill>
                  <a:schemeClr val="accent1"/>
                </a:solidFill>
              </a:defRPr>
            </a:lvl7pPr>
            <a:lvl8pPr lvl="7" algn="r" rtl="0">
              <a:spcBef>
                <a:spcPts val="0"/>
              </a:spcBef>
              <a:spcAft>
                <a:spcPts val="0"/>
              </a:spcAft>
              <a:buClr>
                <a:schemeClr val="accent1"/>
              </a:buClr>
              <a:buSzPts val="1400"/>
              <a:buNone/>
              <a:defRPr sz="1400">
                <a:solidFill>
                  <a:schemeClr val="accent1"/>
                </a:solidFill>
              </a:defRPr>
            </a:lvl8pPr>
            <a:lvl9pPr lvl="8" algn="r" rtl="0">
              <a:spcBef>
                <a:spcPts val="0"/>
              </a:spcBef>
              <a:spcAft>
                <a:spcPts val="0"/>
              </a:spcAft>
              <a:buClr>
                <a:schemeClr val="accent1"/>
              </a:buClr>
              <a:buSzPts val="1400"/>
              <a:buNone/>
              <a:defRPr sz="1400">
                <a:solidFill>
                  <a:schemeClr val="accent1"/>
                </a:solidFill>
              </a:defRPr>
            </a:lvl9pPr>
          </a:lstStyle>
          <a:p>
            <a:endParaRPr/>
          </a:p>
        </p:txBody>
      </p:sp>
      <p:sp>
        <p:nvSpPr>
          <p:cNvPr id="59" name="Google Shape;59;p14"/>
          <p:cNvSpPr txBox="1">
            <a:spLocks noGrp="1"/>
          </p:cNvSpPr>
          <p:nvPr>
            <p:ph type="title" idx="2"/>
          </p:nvPr>
        </p:nvSpPr>
        <p:spPr>
          <a:xfrm>
            <a:off x="818250" y="459775"/>
            <a:ext cx="4579200" cy="24579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ontserrat"/>
              <a:buNone/>
              <a:defRPr sz="2800" b="1">
                <a:solidFill>
                  <a:schemeClr val="accent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2"/>
              </a:buClr>
              <a:buSzPts val="1800"/>
              <a:buFont typeface="Montserrat"/>
              <a:buChar char="●"/>
              <a:defRPr sz="1800">
                <a:solidFill>
                  <a:schemeClr val="accent2"/>
                </a:solidFill>
                <a:latin typeface="Montserrat"/>
                <a:ea typeface="Montserrat"/>
                <a:cs typeface="Montserrat"/>
                <a:sym typeface="Montserrat"/>
              </a:defRPr>
            </a:lvl1pPr>
            <a:lvl2pPr marL="914400" lvl="1"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2pPr>
            <a:lvl3pPr marL="1371600" lvl="2"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3pPr>
            <a:lvl4pPr marL="1828800" lvl="3"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4pPr>
            <a:lvl5pPr marL="2286000" lvl="4"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5pPr>
            <a:lvl6pPr marL="2743200" lvl="5"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6pPr>
            <a:lvl7pPr marL="3200400" lvl="6"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7pPr>
            <a:lvl8pPr marL="3657600" lvl="7"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accent2"/>
              </a:buClr>
              <a:buSzPts val="1400"/>
              <a:buFont typeface="Montserrat"/>
              <a:buChar char="■"/>
              <a:defRPr>
                <a:solidFill>
                  <a:schemeClr val="accent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8" r:id="rId7"/>
    <p:sldLayoutId id="2147483659" r:id="rId8"/>
    <p:sldLayoutId id="2147483660" r:id="rId9"/>
    <p:sldLayoutId id="2147483661" r:id="rId10"/>
    <p:sldLayoutId id="2147483664" r:id="rId11"/>
    <p:sldLayoutId id="2147483665" r:id="rId12"/>
    <p:sldLayoutId id="2147483666" r:id="rId13"/>
    <p:sldLayoutId id="2147483668" r:id="rId14"/>
    <p:sldLayoutId id="2147483669" r:id="rId15"/>
    <p:sldLayoutId id="2147483670" r:id="rId16"/>
    <p:sldLayoutId id="2147483671" r:id="rId17"/>
    <p:sldLayoutId id="2147483673" r:id="rId18"/>
    <p:sldLayoutId id="2147483674" r:id="rId19"/>
    <p:sldLayoutId id="2147483675"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 id="2147483685" r:id="rId29"/>
    <p:sldLayoutId id="2147483686" r:id="rId30"/>
    <p:sldLayoutId id="2147483688" r:id="rId31"/>
    <p:sldLayoutId id="2147483689" r:id="rId32"/>
    <p:sldLayoutId id="2147483691" r:id="rId33"/>
    <p:sldLayoutId id="2147483692" r:id="rId34"/>
    <p:sldLayoutId id="2147483693" r:id="rId35"/>
    <p:sldLayoutId id="2147483694" r:id="rId36"/>
    <p:sldLayoutId id="2147483695" r:id="rId37"/>
    <p:sldLayoutId id="2147483700" r:id="rId38"/>
    <p:sldLayoutId id="2147483701"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mailto:sarah.chaney@rcn.org.uk" TargetMode="External"/><Relationship Id="rId2" Type="http://schemas.openxmlformats.org/officeDocument/2006/relationships/notesSlide" Target="../notesSlides/notesSlide21.xml"/><Relationship Id="rId1" Type="http://schemas.openxmlformats.org/officeDocument/2006/relationships/slideLayout" Target="../slideLayouts/slideLayout30.xml"/><Relationship Id="rId6" Type="http://schemas.openxmlformats.org/officeDocument/2006/relationships/image" Target="../media/image12.jpeg"/><Relationship Id="rId5" Type="http://schemas.openxmlformats.org/officeDocument/2006/relationships/hyperlink" Target="http://www.qmul.ac.uk/emotions" TargetMode="External"/><Relationship Id="rId4" Type="http://schemas.openxmlformats.org/officeDocument/2006/relationships/hyperlink" Target="http://www.rcn.org.uk/whats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96" name="Google Shape;296;p53"/>
          <p:cNvSpPr txBox="1">
            <a:spLocks noGrp="1"/>
          </p:cNvSpPr>
          <p:nvPr>
            <p:ph type="ctrTitle"/>
          </p:nvPr>
        </p:nvSpPr>
        <p:spPr>
          <a:xfrm>
            <a:off x="3419396" y="1363205"/>
            <a:ext cx="5063777"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dirty="0"/>
              <a:t>Managing suicidal </a:t>
            </a:r>
            <a:r>
              <a:rPr lang="en-US" sz="3200" dirty="0" err="1"/>
              <a:t>behaviour</a:t>
            </a:r>
            <a:r>
              <a:rPr lang="en-US" sz="3200" dirty="0"/>
              <a:t> in the era of non-restraint, 1850 – 1890</a:t>
            </a:r>
            <a:endParaRPr lang="en-GB" sz="3200" dirty="0"/>
          </a:p>
        </p:txBody>
      </p:sp>
      <p:sp>
        <p:nvSpPr>
          <p:cNvPr id="297" name="Google Shape;297;p53"/>
          <p:cNvSpPr txBox="1">
            <a:spLocks noGrp="1"/>
          </p:cNvSpPr>
          <p:nvPr>
            <p:ph type="subTitle" idx="1"/>
          </p:nvPr>
        </p:nvSpPr>
        <p:spPr>
          <a:xfrm>
            <a:off x="3419396" y="570605"/>
            <a:ext cx="4871676"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i="1" dirty="0">
                <a:solidFill>
                  <a:schemeClr val="bg1">
                    <a:lumMod val="50000"/>
                  </a:schemeClr>
                </a:solidFill>
              </a:rPr>
              <a:t>“Under the constant charge of a special attendant”</a:t>
            </a:r>
            <a:endParaRPr sz="2400" i="1" dirty="0">
              <a:solidFill>
                <a:schemeClr val="bg1">
                  <a:lumMod val="50000"/>
                </a:schemeClr>
              </a:solidFill>
            </a:endParaRPr>
          </a:p>
        </p:txBody>
      </p:sp>
      <p:sp>
        <p:nvSpPr>
          <p:cNvPr id="4" name="Subtitle 2">
            <a:extLst>
              <a:ext uri="{FF2B5EF4-FFF2-40B4-BE49-F238E27FC236}">
                <a16:creationId xmlns:a16="http://schemas.microsoft.com/office/drawing/2014/main" id="{1A86DDFC-44CF-D2A4-EB0D-8CB7BA46CAFF}"/>
              </a:ext>
            </a:extLst>
          </p:cNvPr>
          <p:cNvSpPr txBox="1">
            <a:spLocks/>
          </p:cNvSpPr>
          <p:nvPr/>
        </p:nvSpPr>
        <p:spPr>
          <a:xfrm>
            <a:off x="2586494" y="3577096"/>
            <a:ext cx="6170212" cy="914400"/>
          </a:xfrm>
          <a:prstGeom prst="rect">
            <a:avLst/>
          </a:prstGeom>
        </p:spPr>
        <p:txBody>
          <a:bodyPr vert="horz" lIns="182880" tIns="0">
            <a:normAutofit fontScale="62500" lnSpcReduction="20000"/>
          </a:bodyPr>
          <a:lstStyle>
            <a:lvl1pPr marL="36576" indent="0" algn="r" rtl="0" eaLnBrk="1" latinLnBrk="0" hangingPunct="1">
              <a:spcBef>
                <a:spcPts val="0"/>
              </a:spcBef>
              <a:buClr>
                <a:schemeClr val="accent1"/>
              </a:buClr>
              <a:buSzPct val="80000"/>
              <a:buFont typeface="Wingdings 2"/>
              <a:buNone/>
              <a:defRPr kumimoji="0" sz="2000" kern="1200">
                <a:solidFill>
                  <a:schemeClr val="bg2">
                    <a:shade val="25000"/>
                  </a:schemeClr>
                </a:solidFill>
                <a:effectLst/>
                <a:latin typeface="+mn-lt"/>
                <a:ea typeface="+mn-ea"/>
                <a:cs typeface="+mn-cs"/>
              </a:defRPr>
            </a:lvl1pPr>
            <a:lvl2pPr marL="457200" indent="0" algn="ctr" rtl="0" eaLnBrk="1" latinLnBrk="0" hangingPunct="1">
              <a:spcBef>
                <a:spcPts val="250"/>
              </a:spcBef>
              <a:buClr>
                <a:schemeClr val="accent1"/>
              </a:buClr>
              <a:buSzPct val="100000"/>
              <a:buFont typeface="Verdana"/>
              <a:buNone/>
              <a:defRPr kumimoji="0" sz="2400" kern="1200">
                <a:solidFill>
                  <a:schemeClr val="tx1"/>
                </a:solidFill>
                <a:latin typeface="+mn-lt"/>
                <a:ea typeface="+mn-ea"/>
                <a:cs typeface="+mn-cs"/>
              </a:defRPr>
            </a:lvl2pPr>
            <a:lvl3pPr marL="914400" indent="0" algn="ctr" rtl="0" eaLnBrk="1" latinLnBrk="0" hangingPunct="1">
              <a:spcBef>
                <a:spcPts val="250"/>
              </a:spcBef>
              <a:buClr>
                <a:schemeClr val="accent2">
                  <a:tint val="85000"/>
                  <a:satMod val="285000"/>
                </a:schemeClr>
              </a:buClr>
              <a:buSzPct val="100000"/>
              <a:buFont typeface="Wingdings 2"/>
              <a:buNone/>
              <a:defRPr kumimoji="0" sz="2200" kern="1200">
                <a:solidFill>
                  <a:schemeClr val="tx1"/>
                </a:solidFill>
                <a:latin typeface="+mn-lt"/>
                <a:ea typeface="+mn-ea"/>
                <a:cs typeface="+mn-cs"/>
              </a:defRPr>
            </a:lvl3pPr>
            <a:lvl4pPr marL="1371600" indent="0" algn="ctr" rtl="0" eaLnBrk="1" latinLnBrk="0" hangingPunct="1">
              <a:spcBef>
                <a:spcPts val="230"/>
              </a:spcBef>
              <a:buClr>
                <a:schemeClr val="accent2">
                  <a:tint val="85000"/>
                  <a:satMod val="285000"/>
                </a:schemeClr>
              </a:buClr>
              <a:buSzPct val="112000"/>
              <a:buFont typeface="Verdana"/>
              <a:buNone/>
              <a:defRPr kumimoji="0" sz="1900" kern="1200">
                <a:solidFill>
                  <a:schemeClr val="tx1"/>
                </a:solidFill>
                <a:latin typeface="+mn-lt"/>
                <a:ea typeface="+mn-ea"/>
                <a:cs typeface="+mn-cs"/>
              </a:defRPr>
            </a:lvl4pPr>
            <a:lvl5pPr marL="1828800" indent="0" algn="ctr" rtl="0" eaLnBrk="1" latinLnBrk="0" hangingPunct="1">
              <a:spcBef>
                <a:spcPts val="250"/>
              </a:spcBef>
              <a:buClr>
                <a:schemeClr val="accent3">
                  <a:tint val="85000"/>
                  <a:satMod val="275000"/>
                </a:schemeClr>
              </a:buClr>
              <a:buSzPct val="100000"/>
              <a:buFont typeface="Wingdings 2"/>
              <a:buNone/>
              <a:defRPr kumimoji="0" sz="1800" kern="1200">
                <a:solidFill>
                  <a:schemeClr val="tx1"/>
                </a:solidFill>
                <a:latin typeface="+mn-lt"/>
                <a:ea typeface="+mn-ea"/>
                <a:cs typeface="+mn-cs"/>
              </a:defRPr>
            </a:lvl5pPr>
            <a:lvl6pPr marL="2286000" indent="0" algn="ctr" rtl="0" eaLnBrk="1" latinLnBrk="0" hangingPunct="1">
              <a:spcBef>
                <a:spcPts val="250"/>
              </a:spcBef>
              <a:buClr>
                <a:schemeClr val="accent3">
                  <a:tint val="85000"/>
                  <a:satMod val="275000"/>
                </a:schemeClr>
              </a:buClr>
              <a:buSzPct val="100000"/>
              <a:buFont typeface="Verdana"/>
              <a:buNone/>
              <a:defRPr kumimoji="0" sz="1700" kern="1200" baseline="0">
                <a:solidFill>
                  <a:schemeClr val="tx1"/>
                </a:solidFill>
                <a:latin typeface="+mn-lt"/>
                <a:ea typeface="+mn-ea"/>
                <a:cs typeface="+mn-cs"/>
              </a:defRPr>
            </a:lvl6pPr>
            <a:lvl7pPr marL="27432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7pPr>
            <a:lvl8pPr marL="3200400" indent="0" algn="ctr" rtl="0" eaLnBrk="1" latinLnBrk="0" hangingPunct="1">
              <a:spcBef>
                <a:spcPts val="257"/>
              </a:spcBef>
              <a:buClr>
                <a:schemeClr val="accent3">
                  <a:tint val="85000"/>
                  <a:satMod val="275000"/>
                </a:schemeClr>
              </a:buClr>
              <a:buSzPct val="100000"/>
              <a:buFont typeface="Verdana"/>
              <a:buNone/>
              <a:defRPr kumimoji="0" sz="1500" kern="1200" baseline="0">
                <a:solidFill>
                  <a:schemeClr val="tx1"/>
                </a:solidFill>
                <a:latin typeface="+mn-lt"/>
                <a:ea typeface="+mn-ea"/>
                <a:cs typeface="+mn-cs"/>
              </a:defRPr>
            </a:lvl8pPr>
            <a:lvl9pPr marL="3657600" indent="0" algn="ctr" rtl="0" eaLnBrk="1" latinLnBrk="0" hangingPunct="1">
              <a:spcBef>
                <a:spcPts val="255"/>
              </a:spcBef>
              <a:buClr>
                <a:schemeClr val="accent3">
                  <a:tint val="85000"/>
                  <a:satMod val="275000"/>
                </a:schemeClr>
              </a:buClr>
              <a:buSzPct val="100000"/>
              <a:buFont typeface="Wingdings 2"/>
              <a:buNone/>
              <a:defRPr kumimoji="0" sz="1500" kern="1200">
                <a:solidFill>
                  <a:schemeClr val="tx1"/>
                </a:solidFill>
                <a:latin typeface="+mn-lt"/>
                <a:ea typeface="+mn-ea"/>
                <a:cs typeface="+mn-cs"/>
              </a:defRPr>
            </a:lvl9pPr>
            <a:extLst/>
          </a:lstStyle>
          <a:p>
            <a:pPr algn="l"/>
            <a:r>
              <a:rPr lang="en-GB" sz="4000" b="1" dirty="0">
                <a:solidFill>
                  <a:schemeClr val="bg1">
                    <a:lumMod val="50000"/>
                  </a:schemeClr>
                </a:solidFill>
                <a:latin typeface="Montserrat" panose="00000500000000000000" pitchFamily="2" charset="0"/>
              </a:rPr>
              <a:t>Dr Sarah Chaney </a:t>
            </a:r>
          </a:p>
          <a:p>
            <a:pPr algn="l"/>
            <a:r>
              <a:rPr lang="en-GB" sz="3200" dirty="0">
                <a:solidFill>
                  <a:schemeClr val="bg1">
                    <a:lumMod val="50000"/>
                  </a:schemeClr>
                </a:solidFill>
                <a:latin typeface="Montserrat" panose="00000500000000000000" pitchFamily="2" charset="0"/>
              </a:rPr>
              <a:t>Royal College of Nursing &amp; Queen Mary, University of London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Shape 535"/>
        <p:cNvGrpSpPr/>
        <p:nvPr/>
      </p:nvGrpSpPr>
      <p:grpSpPr>
        <a:xfrm>
          <a:off x="0" y="0"/>
          <a:ext cx="0" cy="0"/>
          <a:chOff x="0" y="0"/>
          <a:chExt cx="0" cy="0"/>
        </a:xfrm>
      </p:grpSpPr>
      <p:sp>
        <p:nvSpPr>
          <p:cNvPr id="4" name="Google Shape;536;p68">
            <a:extLst>
              <a:ext uri="{FF2B5EF4-FFF2-40B4-BE49-F238E27FC236}">
                <a16:creationId xmlns:a16="http://schemas.microsoft.com/office/drawing/2014/main" id="{B4171D9B-CBCC-F93E-112A-2FAFFCBB2EEF}"/>
              </a:ext>
            </a:extLst>
          </p:cNvPr>
          <p:cNvSpPr/>
          <p:nvPr/>
        </p:nvSpPr>
        <p:spPr>
          <a:xfrm>
            <a:off x="308009" y="541206"/>
            <a:ext cx="4042610" cy="3780535"/>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D8DAD43-0FBA-FE5C-C771-E05FFC241D3D}"/>
              </a:ext>
            </a:extLst>
          </p:cNvPr>
          <p:cNvSpPr txBox="1"/>
          <p:nvPr/>
        </p:nvSpPr>
        <p:spPr>
          <a:xfrm>
            <a:off x="543606" y="685194"/>
            <a:ext cx="3609474" cy="3416320"/>
          </a:xfrm>
          <a:prstGeom prst="rect">
            <a:avLst/>
          </a:prstGeom>
          <a:solidFill>
            <a:schemeClr val="bg1">
              <a:lumMod val="95000"/>
              <a:alpha val="82000"/>
            </a:schemeClr>
          </a:solidFill>
        </p:spPr>
        <p:txBody>
          <a:bodyPr wrap="square" rtlCol="0">
            <a:spAutoFit/>
          </a:bodyPr>
          <a:lstStyle/>
          <a:p>
            <a:pPr marL="285750" indent="-285750">
              <a:buFont typeface="Arial" panose="020B0604020202020204" pitchFamily="34" charset="0"/>
              <a:buChar char="•"/>
            </a:pPr>
            <a:r>
              <a:rPr lang="en-GB" sz="1800" dirty="0">
                <a:latin typeface="Montserrat" panose="00000500000000000000" pitchFamily="2" charset="0"/>
              </a:rPr>
              <a:t>Expected to maintain order and cleanliness on the wards</a:t>
            </a:r>
          </a:p>
          <a:p>
            <a:pPr marL="285750" indent="-285750">
              <a:buFont typeface="Arial" panose="020B0604020202020204" pitchFamily="34" charset="0"/>
              <a:buChar char="•"/>
            </a:pPr>
            <a:r>
              <a:rPr lang="en-GB" sz="1800" dirty="0">
                <a:latin typeface="Montserrat" panose="00000500000000000000" pitchFamily="2" charset="0"/>
              </a:rPr>
              <a:t>Domestic comforts: carpeting, cocoa-nut matting, chairs, couches, tables and “modern wooden bedsteads”</a:t>
            </a:r>
          </a:p>
          <a:p>
            <a:pPr marL="285750" indent="-285750">
              <a:buFont typeface="Arial" panose="020B0604020202020204" pitchFamily="34" charset="0"/>
              <a:buChar char="•"/>
            </a:pPr>
            <a:r>
              <a:rPr lang="en-GB" sz="1800" dirty="0">
                <a:latin typeface="Montserrat" panose="00000500000000000000" pitchFamily="2" charset="0"/>
              </a:rPr>
              <a:t>Extra challenges: “The use of knives and forks has been continued without any accidents”</a:t>
            </a:r>
          </a:p>
        </p:txBody>
      </p:sp>
    </p:spTree>
    <p:extLst>
      <p:ext uri="{BB962C8B-B14F-4D97-AF65-F5344CB8AC3E}">
        <p14:creationId xmlns:p14="http://schemas.microsoft.com/office/powerpoint/2010/main" val="1862703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7"/>
          <p:cNvSpPr/>
          <p:nvPr/>
        </p:nvSpPr>
        <p:spPr>
          <a:xfrm>
            <a:off x="1443450" y="794400"/>
            <a:ext cx="6257100" cy="35547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7"/>
          <p:cNvSpPr txBox="1">
            <a:spLocks noGrp="1"/>
          </p:cNvSpPr>
          <p:nvPr>
            <p:ph type="title"/>
          </p:nvPr>
        </p:nvSpPr>
        <p:spPr>
          <a:xfrm>
            <a:off x="4889634" y="3811604"/>
            <a:ext cx="3419217" cy="731046"/>
          </a:xfrm>
          <a:prstGeom prst="rect">
            <a:avLst/>
          </a:prstGeom>
          <a:solidFill>
            <a:schemeClr val="lt2"/>
          </a:solidFill>
        </p:spPr>
        <p:txBody>
          <a:bodyPr spcFirstLastPara="1" wrap="square" lIns="91425" tIns="91425" rIns="91425" bIns="91425" anchor="b" anchorCtr="0">
            <a:noAutofit/>
          </a:bodyPr>
          <a:lstStyle/>
          <a:p>
            <a:pPr marL="0" lvl="0" indent="0" algn="r" rtl="0">
              <a:spcBef>
                <a:spcPts val="0"/>
              </a:spcBef>
              <a:spcAft>
                <a:spcPts val="0"/>
              </a:spcAft>
              <a:buNone/>
            </a:pPr>
            <a:r>
              <a:rPr lang="en" dirty="0"/>
              <a:t>—James Adam, Crichton Royal Institution, 1880</a:t>
            </a:r>
            <a:endParaRPr dirty="0"/>
          </a:p>
        </p:txBody>
      </p:sp>
      <p:sp>
        <p:nvSpPr>
          <p:cNvPr id="342" name="Google Shape;342;p57"/>
          <p:cNvSpPr txBox="1">
            <a:spLocks noGrp="1"/>
          </p:cNvSpPr>
          <p:nvPr>
            <p:ph type="title" idx="2"/>
          </p:nvPr>
        </p:nvSpPr>
        <p:spPr>
          <a:xfrm>
            <a:off x="818250" y="459775"/>
            <a:ext cx="4579200" cy="3236326"/>
          </a:xfrm>
          <a:prstGeom prst="rect">
            <a:avLst/>
          </a:prstGeom>
          <a:solidFill>
            <a:schemeClr val="lt2"/>
          </a:solidFill>
        </p:spPr>
        <p:txBody>
          <a:bodyPr spcFirstLastPara="1" wrap="square" lIns="91425" tIns="91425" rIns="91425" bIns="91425" anchor="t" anchorCtr="0">
            <a:noAutofit/>
          </a:bodyPr>
          <a:lstStyle/>
          <a:p>
            <a:pPr marL="0" lvl="0" indent="0" algn="l" rtl="0">
              <a:spcBef>
                <a:spcPts val="0"/>
              </a:spcBef>
              <a:spcAft>
                <a:spcPts val="0"/>
              </a:spcAft>
              <a:buNone/>
            </a:pPr>
            <a:r>
              <a:rPr lang="en" dirty="0"/>
              <a:t>“…daily his various </a:t>
            </a:r>
            <a:r>
              <a:rPr lang="en-GB" dirty="0"/>
              <a:t>Table </a:t>
            </a:r>
            <a:r>
              <a:rPr lang="en-GB" dirty="0" err="1"/>
              <a:t>d’Hôte</a:t>
            </a:r>
            <a:r>
              <a:rPr lang="en-GB" dirty="0"/>
              <a:t> dinners and teas, for which he finds his various arrangements now successfully carried out and an increased tone of life and cheerfulness..</a:t>
            </a:r>
            <a:r>
              <a:rPr lang="en" dirty="0"/>
              <a:t>.”</a:t>
            </a:r>
            <a:endParaRPr dirty="0"/>
          </a:p>
        </p:txBody>
      </p:sp>
    </p:spTree>
    <p:extLst>
      <p:ext uri="{BB962C8B-B14F-4D97-AF65-F5344CB8AC3E}">
        <p14:creationId xmlns:p14="http://schemas.microsoft.com/office/powerpoint/2010/main" val="2467680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3" name="Google Shape;543;p69"/>
          <p:cNvSpPr txBox="1">
            <a:spLocks noGrp="1"/>
          </p:cNvSpPr>
          <p:nvPr>
            <p:ph type="body" idx="1"/>
          </p:nvPr>
        </p:nvSpPr>
        <p:spPr>
          <a:xfrm>
            <a:off x="818249" y="1976630"/>
            <a:ext cx="6352571" cy="163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latin typeface="Calibri" panose="020F0502020204030204" pitchFamily="34" charset="0"/>
                <a:ea typeface="Calibri" panose="020F0502020204030204" pitchFamily="34" charset="0"/>
                <a:cs typeface="Times New Roman" panose="02020603050405020304" pitchFamily="18" charset="0"/>
              </a:rPr>
              <a:t>O</a:t>
            </a:r>
            <a:r>
              <a:rPr lang="en-US" sz="1800" i="1" dirty="0">
                <a:effectLst/>
                <a:latin typeface="Calibri" panose="020F0502020204030204" pitchFamily="34" charset="0"/>
                <a:ea typeface="Calibri" panose="020F0502020204030204" pitchFamily="34" charset="0"/>
                <a:cs typeface="Times New Roman" panose="02020603050405020304" pitchFamily="18" charset="0"/>
              </a:rPr>
              <a:t>n the morning of 1st June she still appeared better, had a good breakfast about 8 o'clock and afterwards assisted with some domestic duties. An attendant noticed her soon after nine o'clock carrying some sheets down the Gallery. Very soon after she was missed and a search resulted in finding her in one of the single bedrooms with her throat cut. She was dead, both carotid arteries having been divided. An attendant’s dinner knife belonging to Margaret Wilkins was lying by her side.”</a:t>
            </a:r>
          </a:p>
          <a:p>
            <a:pPr marL="0" lvl="0" indent="0" algn="l" rtl="0">
              <a:spcBef>
                <a:spcPts val="0"/>
              </a:spcBef>
              <a:spcAft>
                <a:spcPts val="0"/>
              </a:spcAft>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Suicide of Emma C. at Bethlem Royal Hospital, 1865</a:t>
            </a:r>
            <a:endParaRPr dirty="0"/>
          </a:p>
        </p:txBody>
      </p:sp>
      <p:sp>
        <p:nvSpPr>
          <p:cNvPr id="544" name="Google Shape;544;p69"/>
          <p:cNvSpPr txBox="1">
            <a:spLocks noGrp="1"/>
          </p:cNvSpPr>
          <p:nvPr>
            <p:ph type="title"/>
          </p:nvPr>
        </p:nvSpPr>
        <p:spPr>
          <a:xfrm>
            <a:off x="818250" y="459774"/>
            <a:ext cx="3510750" cy="1061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LIFE IN THE ASYLUM</a:t>
            </a:r>
            <a:endParaRPr dirty="0"/>
          </a:p>
          <a:p>
            <a:pPr marL="0" lvl="0" indent="0" algn="l" rtl="0">
              <a:spcBef>
                <a:spcPts val="0"/>
              </a:spcBef>
              <a:spcAft>
                <a:spcPts val="0"/>
              </a:spcAft>
              <a:buNone/>
            </a:pPr>
            <a:endParaRPr dirty="0"/>
          </a:p>
        </p:txBody>
      </p:sp>
      <p:cxnSp>
        <p:nvCxnSpPr>
          <p:cNvPr id="545" name="Google Shape;545;p69"/>
          <p:cNvCxnSpPr/>
          <p:nvPr/>
        </p:nvCxnSpPr>
        <p:spPr>
          <a:xfrm>
            <a:off x="914400" y="1769500"/>
            <a:ext cx="3414600" cy="0"/>
          </a:xfrm>
          <a:prstGeom prst="straightConnector1">
            <a:avLst/>
          </a:prstGeom>
          <a:noFill/>
          <a:ln w="19050" cap="flat" cmpd="sng">
            <a:solidFill>
              <a:schemeClr val="accent3"/>
            </a:solidFill>
            <a:prstDash val="solid"/>
            <a:round/>
            <a:headEnd type="none" w="med" len="med"/>
            <a:tailEnd type="none" w="med" len="med"/>
          </a:ln>
        </p:spPr>
      </p:cxnSp>
    </p:spTree>
    <p:extLst>
      <p:ext uri="{BB962C8B-B14F-4D97-AF65-F5344CB8AC3E}">
        <p14:creationId xmlns:p14="http://schemas.microsoft.com/office/powerpoint/2010/main" val="3947033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3" name="Google Shape;543;p69"/>
          <p:cNvSpPr txBox="1">
            <a:spLocks noGrp="1"/>
          </p:cNvSpPr>
          <p:nvPr>
            <p:ph type="body" idx="4294967295"/>
          </p:nvPr>
        </p:nvSpPr>
        <p:spPr>
          <a:xfrm>
            <a:off x="720876" y="600026"/>
            <a:ext cx="7980362" cy="16367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“An attendant had been shaving himself in the bath-room attached to the ward, and on leaving it to go back to his own bedroom he was carrying in his hand a closed razor, which was not in a case. The patient made a sudden assault on the attendant, overpowered him, and succeeded in spite of a severe struggle in getting hold of the razor, and fatally cut his throat in presence of the attendant before assistance arrived. The attendant’s hands were severely cut in the struggle, part of one finger having subsequently to be amputated. The attendant in question having been severely damaged in the attempt to prevent the suicide the Committee did not think fit to discharge him, though he was to blame for having left the ward where there was known to be a suicidal patient without speaking to another attendant who was on duty. For this he was suspended and severely censured.”</a:t>
            </a:r>
          </a:p>
          <a:p>
            <a:pPr marL="0" lvl="0" indent="0" algn="l" rtl="0">
              <a:spcBef>
                <a:spcPts val="0"/>
              </a:spcBef>
              <a:spcAft>
                <a:spcPts val="0"/>
              </a:spcAft>
              <a:buNone/>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Bethlem Royal Hospital Annual Report, 1890</a:t>
            </a:r>
          </a:p>
        </p:txBody>
      </p:sp>
      <p:cxnSp>
        <p:nvCxnSpPr>
          <p:cNvPr id="545" name="Google Shape;545;p69"/>
          <p:cNvCxnSpPr/>
          <p:nvPr/>
        </p:nvCxnSpPr>
        <p:spPr>
          <a:xfrm>
            <a:off x="3137836" y="412338"/>
            <a:ext cx="3414600" cy="0"/>
          </a:xfrm>
          <a:prstGeom prst="straightConnector1">
            <a:avLst/>
          </a:prstGeom>
          <a:noFill/>
          <a:ln w="19050" cap="flat" cmpd="sng">
            <a:solidFill>
              <a:schemeClr val="accent3"/>
            </a:solidFill>
            <a:prstDash val="solid"/>
            <a:round/>
            <a:headEnd type="none" w="med" len="med"/>
            <a:tailEnd type="none" w="med" len="med"/>
          </a:ln>
        </p:spPr>
      </p:cxnSp>
    </p:spTree>
    <p:extLst>
      <p:ext uri="{BB962C8B-B14F-4D97-AF65-F5344CB8AC3E}">
        <p14:creationId xmlns:p14="http://schemas.microsoft.com/office/powerpoint/2010/main" val="3300910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1"/>
          <p:cNvSpPr txBox="1">
            <a:spLocks noGrp="1"/>
          </p:cNvSpPr>
          <p:nvPr>
            <p:ph type="title"/>
          </p:nvPr>
        </p:nvSpPr>
        <p:spPr>
          <a:xfrm>
            <a:off x="587143" y="1690704"/>
            <a:ext cx="3782729"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THE RETURN OF RESTRAINT</a:t>
            </a:r>
            <a:endParaRPr dirty="0"/>
          </a:p>
        </p:txBody>
      </p:sp>
      <p:sp>
        <p:nvSpPr>
          <p:cNvPr id="583" name="Google Shape;583;p71"/>
          <p:cNvSpPr txBox="1">
            <a:spLocks noGrp="1"/>
          </p:cNvSpPr>
          <p:nvPr>
            <p:ph type="subTitle" idx="1"/>
          </p:nvPr>
        </p:nvSpPr>
        <p:spPr>
          <a:xfrm>
            <a:off x="818163" y="3108204"/>
            <a:ext cx="3247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1880 - 1890</a:t>
            </a:r>
            <a:endParaRPr dirty="0"/>
          </a:p>
          <a:p>
            <a:pPr marL="0" lvl="0" indent="0" algn="ctr" rtl="0">
              <a:spcBef>
                <a:spcPts val="0"/>
              </a:spcBef>
              <a:spcAft>
                <a:spcPts val="0"/>
              </a:spcAft>
              <a:buNone/>
            </a:pPr>
            <a:endParaRPr dirty="0"/>
          </a:p>
        </p:txBody>
      </p:sp>
      <p:sp>
        <p:nvSpPr>
          <p:cNvPr id="584" name="Google Shape;584;p71"/>
          <p:cNvSpPr txBox="1">
            <a:spLocks noGrp="1"/>
          </p:cNvSpPr>
          <p:nvPr>
            <p:ph type="title" idx="2"/>
          </p:nvPr>
        </p:nvSpPr>
        <p:spPr>
          <a:xfrm>
            <a:off x="1564413" y="1367754"/>
            <a:ext cx="1754700" cy="60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pic>
        <p:nvPicPr>
          <p:cNvPr id="6" name="Content Placeholder 3" descr="Robert Haussmann 1884.JPG">
            <a:extLst>
              <a:ext uri="{FF2B5EF4-FFF2-40B4-BE49-F238E27FC236}">
                <a16:creationId xmlns:a16="http://schemas.microsoft.com/office/drawing/2014/main" id="{DE9468E7-66E5-96A0-1DC0-C0D95F81BE3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51" t="3130" r="5766" b="3741"/>
          <a:stretch/>
        </p:blipFill>
        <p:spPr bwMode="auto">
          <a:xfrm>
            <a:off x="4936757" y="0"/>
            <a:ext cx="36264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73"/>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RESTRAINT AT BETHLEM</a:t>
            </a:r>
            <a:endParaRPr dirty="0"/>
          </a:p>
        </p:txBody>
      </p:sp>
      <p:graphicFrame>
        <p:nvGraphicFramePr>
          <p:cNvPr id="665" name="Google Shape;665;p73"/>
          <p:cNvGraphicFramePr/>
          <p:nvPr>
            <p:extLst>
              <p:ext uri="{D42A27DB-BD31-4B8C-83A1-F6EECF244321}">
                <p14:modId xmlns:p14="http://schemas.microsoft.com/office/powerpoint/2010/main" val="861396517"/>
              </p:ext>
            </p:extLst>
          </p:nvPr>
        </p:nvGraphicFramePr>
        <p:xfrm>
          <a:off x="916650" y="1364239"/>
          <a:ext cx="6489288" cy="2830405"/>
        </p:xfrm>
        <a:graphic>
          <a:graphicData uri="http://schemas.openxmlformats.org/drawingml/2006/table">
            <a:tbl>
              <a:tblPr>
                <a:noFill/>
                <a:tableStyleId>{3BAD7C25-6E71-44CB-AF56-297F212D810C}</a:tableStyleId>
              </a:tblPr>
              <a:tblGrid>
                <a:gridCol w="1229784">
                  <a:extLst>
                    <a:ext uri="{9D8B030D-6E8A-4147-A177-3AD203B41FA5}">
                      <a16:colId xmlns:a16="http://schemas.microsoft.com/office/drawing/2014/main" val="20000"/>
                    </a:ext>
                  </a:extLst>
                </a:gridCol>
                <a:gridCol w="1106905">
                  <a:extLst>
                    <a:ext uri="{9D8B030D-6E8A-4147-A177-3AD203B41FA5}">
                      <a16:colId xmlns:a16="http://schemas.microsoft.com/office/drawing/2014/main" val="20001"/>
                    </a:ext>
                  </a:extLst>
                </a:gridCol>
                <a:gridCol w="943276">
                  <a:extLst>
                    <a:ext uri="{9D8B030D-6E8A-4147-A177-3AD203B41FA5}">
                      <a16:colId xmlns:a16="http://schemas.microsoft.com/office/drawing/2014/main" val="20002"/>
                    </a:ext>
                  </a:extLst>
                </a:gridCol>
                <a:gridCol w="1046227">
                  <a:extLst>
                    <a:ext uri="{9D8B030D-6E8A-4147-A177-3AD203B41FA5}">
                      <a16:colId xmlns:a16="http://schemas.microsoft.com/office/drawing/2014/main" val="20003"/>
                    </a:ext>
                  </a:extLst>
                </a:gridCol>
                <a:gridCol w="1081548">
                  <a:extLst>
                    <a:ext uri="{9D8B030D-6E8A-4147-A177-3AD203B41FA5}">
                      <a16:colId xmlns:a16="http://schemas.microsoft.com/office/drawing/2014/main" val="20004"/>
                    </a:ext>
                  </a:extLst>
                </a:gridCol>
                <a:gridCol w="1081548">
                  <a:extLst>
                    <a:ext uri="{9D8B030D-6E8A-4147-A177-3AD203B41FA5}">
                      <a16:colId xmlns:a16="http://schemas.microsoft.com/office/drawing/2014/main" val="3160798567"/>
                    </a:ext>
                  </a:extLst>
                </a:gridCol>
              </a:tblGrid>
              <a:tr h="574975">
                <a:tc>
                  <a:txBody>
                    <a:bodyPr/>
                    <a:lstStyle/>
                    <a:p>
                      <a:pPr marL="0" lvl="0" indent="0" algn="ctr" rtl="0">
                        <a:spcBef>
                          <a:spcPts val="0"/>
                        </a:spcBef>
                        <a:spcAft>
                          <a:spcPts val="0"/>
                        </a:spcAft>
                        <a:buNone/>
                      </a:pPr>
                      <a:endParaRPr dirty="0">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solidFill>
                        <a:schemeClr val="accent3">
                          <a:alpha val="0"/>
                        </a:schemeClr>
                      </a:solidFill>
                      <a:prstDash val="solid"/>
                      <a:round/>
                      <a:headEnd type="none" w="sm" len="sm"/>
                      <a:tailEnd type="none" w="sm" len="sm"/>
                    </a:lnR>
                    <a:lnT w="19050" cap="flat" cmpd="sng">
                      <a:solidFill>
                        <a:schemeClr val="accent3">
                          <a:alpha val="0"/>
                        </a:schemeClr>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b="1" dirty="0">
                          <a:solidFill>
                            <a:schemeClr val="accent1"/>
                          </a:solidFill>
                          <a:latin typeface="Montserrat"/>
                          <a:ea typeface="Montserrat"/>
                          <a:cs typeface="Montserrat"/>
                          <a:sym typeface="Montserrat"/>
                        </a:rPr>
                        <a:t>1866 - 1870</a:t>
                      </a:r>
                      <a:endParaRPr b="1" dirty="0">
                        <a:solidFill>
                          <a:schemeClr val="accent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solidFill>
                        <a:schemeClr val="accent3">
                          <a:alpha val="0"/>
                        </a:schemeClr>
                      </a:solidFill>
                      <a:prstDash val="solid"/>
                      <a:round/>
                      <a:headEnd type="none" w="sm" len="sm"/>
                      <a:tailEnd type="none" w="sm" len="sm"/>
                    </a:lnR>
                    <a:lnT w="19050" cap="flat" cmpd="sng">
                      <a:solidFill>
                        <a:schemeClr val="accent3">
                          <a:alpha val="0"/>
                        </a:schemeClr>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b="1" dirty="0">
                          <a:solidFill>
                            <a:schemeClr val="accent1"/>
                          </a:solidFill>
                          <a:latin typeface="Montserrat"/>
                          <a:ea typeface="Montserrat"/>
                          <a:cs typeface="Montserrat"/>
                          <a:sym typeface="Montserrat"/>
                        </a:rPr>
                        <a:t>1871 - 1875</a:t>
                      </a:r>
                      <a:endParaRPr b="1" dirty="0">
                        <a:solidFill>
                          <a:schemeClr val="accent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solidFill>
                        <a:schemeClr val="accent3">
                          <a:alpha val="0"/>
                        </a:schemeClr>
                      </a:solidFill>
                      <a:prstDash val="solid"/>
                      <a:round/>
                      <a:headEnd type="none" w="sm" len="sm"/>
                      <a:tailEnd type="none" w="sm" len="sm"/>
                    </a:lnR>
                    <a:lnT w="19050" cap="flat" cmpd="sng">
                      <a:solidFill>
                        <a:schemeClr val="accent3">
                          <a:alpha val="0"/>
                        </a:schemeClr>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b="1" dirty="0">
                          <a:solidFill>
                            <a:schemeClr val="accent1"/>
                          </a:solidFill>
                          <a:latin typeface="Montserrat"/>
                          <a:ea typeface="Montserrat"/>
                          <a:cs typeface="Montserrat"/>
                          <a:sym typeface="Montserrat"/>
                        </a:rPr>
                        <a:t>1876 - 1880</a:t>
                      </a:r>
                      <a:endParaRPr b="1" dirty="0">
                        <a:solidFill>
                          <a:schemeClr val="accent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solidFill>
                        <a:schemeClr val="accent3">
                          <a:alpha val="0"/>
                        </a:schemeClr>
                      </a:solidFill>
                      <a:prstDash val="solid"/>
                      <a:round/>
                      <a:headEnd type="none" w="sm" len="sm"/>
                      <a:tailEnd type="none" w="sm" len="sm"/>
                    </a:lnR>
                    <a:lnT w="19050" cap="flat" cmpd="sng">
                      <a:solidFill>
                        <a:schemeClr val="accent3">
                          <a:alpha val="0"/>
                        </a:schemeClr>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b="1" dirty="0">
                          <a:solidFill>
                            <a:schemeClr val="accent1"/>
                          </a:solidFill>
                          <a:latin typeface="Montserrat"/>
                          <a:ea typeface="Montserrat"/>
                          <a:cs typeface="Montserrat"/>
                          <a:sym typeface="Montserrat"/>
                        </a:rPr>
                        <a:t>1881 - 1885</a:t>
                      </a:r>
                      <a:endParaRPr b="1" dirty="0">
                        <a:solidFill>
                          <a:schemeClr val="accent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lgn="ctr">
                      <a:solidFill>
                        <a:schemeClr val="accent3">
                          <a:alpha val="0"/>
                        </a:schemeClr>
                      </a:solidFill>
                      <a:prstDash val="solid"/>
                      <a:round/>
                      <a:headEnd type="none" w="sm" len="sm"/>
                      <a:tailEnd type="none" w="sm" len="sm"/>
                    </a:lnR>
                    <a:lnT w="19050" cap="flat" cmpd="sng">
                      <a:solidFill>
                        <a:schemeClr val="accent3">
                          <a:alpha val="0"/>
                        </a:schemeClr>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GB" b="1" dirty="0">
                          <a:solidFill>
                            <a:schemeClr val="accent1"/>
                          </a:solidFill>
                          <a:latin typeface="Montserrat"/>
                          <a:ea typeface="Montserrat"/>
                          <a:cs typeface="Montserrat"/>
                          <a:sym typeface="Montserrat"/>
                        </a:rPr>
                        <a:t>1886 - 1888</a:t>
                      </a:r>
                      <a:endParaRPr b="1" dirty="0">
                        <a:solidFill>
                          <a:schemeClr val="accent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solidFill>
                        <a:schemeClr val="accent3">
                          <a:alpha val="0"/>
                        </a:schemeClr>
                      </a:solidFill>
                      <a:prstDash val="solid"/>
                      <a:round/>
                      <a:headEnd type="none" w="sm" len="sm"/>
                      <a:tailEnd type="none" w="sm" len="sm"/>
                    </a:lnR>
                    <a:lnT w="19050" cap="flat" cmpd="sng">
                      <a:solidFill>
                        <a:schemeClr val="accent3">
                          <a:alpha val="0"/>
                        </a:schemeClr>
                      </a:solidFill>
                      <a:prstDash val="solid"/>
                      <a:round/>
                      <a:headEnd type="none" w="sm" len="sm"/>
                      <a:tailEnd type="none" w="sm" len="sm"/>
                    </a:lnT>
                    <a:lnB w="19050"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10000"/>
                  </a:ext>
                </a:extLst>
              </a:tr>
              <a:tr h="574975">
                <a:tc>
                  <a:txBody>
                    <a:bodyPr/>
                    <a:lstStyle/>
                    <a:p>
                      <a:pPr marL="0" lvl="0" indent="0" algn="ctr" rtl="0">
                        <a:spcBef>
                          <a:spcPts val="0"/>
                        </a:spcBef>
                        <a:spcAft>
                          <a:spcPts val="0"/>
                        </a:spcAft>
                        <a:buNone/>
                      </a:pPr>
                      <a:r>
                        <a:rPr lang="en" b="1" dirty="0">
                          <a:solidFill>
                            <a:schemeClr val="accent1"/>
                          </a:solidFill>
                          <a:latin typeface="Montserrat"/>
                          <a:ea typeface="Montserrat"/>
                          <a:cs typeface="Montserrat"/>
                          <a:sym typeface="Montserrat"/>
                        </a:rPr>
                        <a:t>No. Patients Restrained</a:t>
                      </a:r>
                      <a:endParaRPr b="1" dirty="0">
                        <a:solidFill>
                          <a:schemeClr val="accent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solidFill>
                        <a:schemeClr val="accent3">
                          <a:alpha val="0"/>
                        </a:schemeClr>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dirty="0">
                          <a:solidFill>
                            <a:schemeClr val="dk1"/>
                          </a:solidFill>
                          <a:latin typeface="Montserrat"/>
                          <a:ea typeface="Montserrat"/>
                          <a:cs typeface="Montserrat"/>
                          <a:sym typeface="Montserrat"/>
                        </a:rPr>
                        <a:t>0</a:t>
                      </a:r>
                      <a:endParaRPr dirty="0">
                        <a:solidFill>
                          <a:schemeClr val="dk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solidFill>
                        <a:schemeClr val="accent3">
                          <a:alpha val="0"/>
                        </a:schemeClr>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dirty="0">
                          <a:solidFill>
                            <a:schemeClr val="dk1"/>
                          </a:solidFill>
                          <a:latin typeface="Montserrat"/>
                          <a:ea typeface="Montserrat"/>
                          <a:cs typeface="Montserrat"/>
                          <a:sym typeface="Montserrat"/>
                        </a:rPr>
                        <a:t>2</a:t>
                      </a:r>
                      <a:endParaRPr dirty="0">
                        <a:solidFill>
                          <a:schemeClr val="dk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solidFill>
                        <a:schemeClr val="accent3">
                          <a:alpha val="0"/>
                        </a:schemeClr>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dirty="0">
                          <a:solidFill>
                            <a:schemeClr val="dk1"/>
                          </a:solidFill>
                          <a:latin typeface="Montserrat"/>
                          <a:ea typeface="Montserrat"/>
                          <a:cs typeface="Montserrat"/>
                          <a:sym typeface="Montserrat"/>
                        </a:rPr>
                        <a:t>12</a:t>
                      </a:r>
                      <a:endParaRPr dirty="0">
                        <a:solidFill>
                          <a:schemeClr val="dk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solidFill>
                        <a:schemeClr val="accent3">
                          <a:alpha val="0"/>
                        </a:schemeClr>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b="0" dirty="0">
                          <a:solidFill>
                            <a:schemeClr val="dk1"/>
                          </a:solidFill>
                          <a:latin typeface="Montserrat"/>
                          <a:ea typeface="Montserrat"/>
                          <a:cs typeface="Montserrat"/>
                          <a:sym typeface="Montserrat"/>
                        </a:rPr>
                        <a:t>26</a:t>
                      </a:r>
                      <a:endParaRPr b="0" dirty="0">
                        <a:solidFill>
                          <a:schemeClr val="dk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lgn="ctr">
                      <a:solidFill>
                        <a:schemeClr val="accent3">
                          <a:alpha val="0"/>
                        </a:schemeClr>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GB" dirty="0">
                          <a:solidFill>
                            <a:schemeClr val="dk1"/>
                          </a:solidFill>
                          <a:latin typeface="Montserrat"/>
                          <a:ea typeface="Montserrat"/>
                          <a:cs typeface="Montserrat"/>
                          <a:sym typeface="Montserrat"/>
                        </a:rPr>
                        <a:t>154</a:t>
                      </a:r>
                      <a:endParaRPr dirty="0">
                        <a:solidFill>
                          <a:schemeClr val="dk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solidFill>
                        <a:schemeClr val="accent3">
                          <a:alpha val="0"/>
                        </a:schemeClr>
                      </a:solidFill>
                      <a:prstDash val="solid"/>
                      <a:round/>
                      <a:headEnd type="none" w="sm" len="sm"/>
                      <a:tailEnd type="none" w="sm" len="sm"/>
                    </a:lnR>
                    <a:lnT w="19050" cap="flat" cmpd="sng" algn="ctr">
                      <a:solidFill>
                        <a:schemeClr val="accent3"/>
                      </a:solidFill>
                      <a:prstDash val="solid"/>
                      <a:round/>
                      <a:headEnd type="none" w="sm" len="sm"/>
                      <a:tailEnd type="none" w="sm" len="sm"/>
                    </a:lnT>
                    <a:lnB w="19050" cap="flat" cmpd="sng" algn="ctr">
                      <a:solidFill>
                        <a:schemeClr val="accent3"/>
                      </a:solidFill>
                      <a:prstDash val="solid"/>
                      <a:round/>
                      <a:headEnd type="none" w="sm" len="sm"/>
                      <a:tailEnd type="none" w="sm" len="sm"/>
                    </a:lnB>
                  </a:tcPr>
                </a:tc>
                <a:extLst>
                  <a:ext uri="{0D108BD9-81ED-4DB2-BD59-A6C34878D82A}">
                    <a16:rowId xmlns:a16="http://schemas.microsoft.com/office/drawing/2014/main" val="10001"/>
                  </a:ext>
                </a:extLst>
              </a:tr>
              <a:tr h="574975">
                <a:tc>
                  <a:txBody>
                    <a:bodyPr/>
                    <a:lstStyle/>
                    <a:p>
                      <a:pPr marL="0" lvl="0" indent="0" algn="ctr" rtl="0">
                        <a:spcBef>
                          <a:spcPts val="0"/>
                        </a:spcBef>
                        <a:spcAft>
                          <a:spcPts val="0"/>
                        </a:spcAft>
                        <a:buNone/>
                      </a:pPr>
                      <a:r>
                        <a:rPr lang="en" b="1" dirty="0">
                          <a:solidFill>
                            <a:schemeClr val="accent1"/>
                          </a:solidFill>
                          <a:latin typeface="Montserrat"/>
                          <a:ea typeface="Montserrat"/>
                          <a:cs typeface="Montserrat"/>
                          <a:sym typeface="Montserrat"/>
                        </a:rPr>
                        <a:t>No. Patients in Seclusion</a:t>
                      </a:r>
                      <a:endParaRPr b="1" dirty="0">
                        <a:solidFill>
                          <a:schemeClr val="accent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solidFill>
                        <a:schemeClr val="accent3">
                          <a:alpha val="0"/>
                        </a:schemeClr>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Clr>
                          <a:schemeClr val="dk1"/>
                        </a:buClr>
                        <a:buSzPts val="1100"/>
                        <a:buFont typeface="Arial"/>
                        <a:buNone/>
                      </a:pPr>
                      <a:r>
                        <a:rPr lang="en" dirty="0">
                          <a:solidFill>
                            <a:schemeClr val="dk1"/>
                          </a:solidFill>
                          <a:latin typeface="Montserrat"/>
                          <a:ea typeface="Montserrat"/>
                          <a:cs typeface="Montserrat"/>
                          <a:sym typeface="Montserrat"/>
                        </a:rPr>
                        <a:t>57</a:t>
                      </a:r>
                      <a:endParaRPr dirty="0">
                        <a:solidFill>
                          <a:schemeClr val="dk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solidFill>
                        <a:schemeClr val="accent3">
                          <a:alpha val="0"/>
                        </a:schemeClr>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Clr>
                          <a:schemeClr val="dk1"/>
                        </a:buClr>
                        <a:buSzPts val="1100"/>
                        <a:buFont typeface="Arial"/>
                        <a:buNone/>
                      </a:pPr>
                      <a:r>
                        <a:rPr lang="en" dirty="0">
                          <a:solidFill>
                            <a:schemeClr val="dk1"/>
                          </a:solidFill>
                          <a:latin typeface="Montserrat"/>
                          <a:ea typeface="Montserrat"/>
                          <a:cs typeface="Montserrat"/>
                          <a:sym typeface="Montserrat"/>
                        </a:rPr>
                        <a:t>73</a:t>
                      </a:r>
                      <a:endParaRPr dirty="0">
                        <a:solidFill>
                          <a:schemeClr val="dk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solidFill>
                        <a:schemeClr val="accent3">
                          <a:alpha val="0"/>
                        </a:schemeClr>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Clr>
                          <a:schemeClr val="dk1"/>
                        </a:buClr>
                        <a:buSzPts val="1100"/>
                        <a:buFont typeface="Arial"/>
                        <a:buNone/>
                      </a:pPr>
                      <a:r>
                        <a:rPr lang="en" dirty="0">
                          <a:solidFill>
                            <a:schemeClr val="dk1"/>
                          </a:solidFill>
                          <a:latin typeface="Montserrat"/>
                          <a:ea typeface="Montserrat"/>
                          <a:cs typeface="Montserrat"/>
                          <a:sym typeface="Montserrat"/>
                        </a:rPr>
                        <a:t>74</a:t>
                      </a:r>
                      <a:endParaRPr dirty="0">
                        <a:solidFill>
                          <a:schemeClr val="dk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solidFill>
                        <a:schemeClr val="accent3">
                          <a:alpha val="0"/>
                        </a:schemeClr>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Clr>
                          <a:schemeClr val="dk1"/>
                        </a:buClr>
                        <a:buSzPts val="1100"/>
                        <a:buFont typeface="Arial"/>
                        <a:buNone/>
                      </a:pPr>
                      <a:r>
                        <a:rPr lang="en" dirty="0">
                          <a:solidFill>
                            <a:schemeClr val="dk1"/>
                          </a:solidFill>
                          <a:latin typeface="Montserrat"/>
                          <a:ea typeface="Montserrat"/>
                          <a:cs typeface="Montserrat"/>
                          <a:sym typeface="Montserrat"/>
                        </a:rPr>
                        <a:t>78</a:t>
                      </a:r>
                      <a:endParaRPr dirty="0">
                        <a:solidFill>
                          <a:schemeClr val="dk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lgn="ctr">
                      <a:solidFill>
                        <a:schemeClr val="accent3">
                          <a:alpha val="0"/>
                        </a:schemeClr>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Clr>
                          <a:schemeClr val="dk1"/>
                        </a:buClr>
                        <a:buSzPts val="1100"/>
                        <a:buFont typeface="Arial"/>
                        <a:buNone/>
                      </a:pPr>
                      <a:r>
                        <a:rPr lang="en-GB" dirty="0">
                          <a:solidFill>
                            <a:schemeClr val="dk1"/>
                          </a:solidFill>
                          <a:latin typeface="Montserrat"/>
                          <a:ea typeface="Montserrat"/>
                          <a:cs typeface="Montserrat"/>
                          <a:sym typeface="Montserrat"/>
                        </a:rPr>
                        <a:t>?</a:t>
                      </a:r>
                      <a:endParaRPr dirty="0">
                        <a:solidFill>
                          <a:schemeClr val="dk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solidFill>
                        <a:schemeClr val="accent3">
                          <a:alpha val="0"/>
                        </a:schemeClr>
                      </a:solidFill>
                      <a:prstDash val="solid"/>
                      <a:round/>
                      <a:headEnd type="none" w="sm" len="sm"/>
                      <a:tailEnd type="none" w="sm" len="sm"/>
                    </a:lnR>
                    <a:lnT w="19050" cap="flat" cmpd="sng" algn="ctr">
                      <a:solidFill>
                        <a:schemeClr val="accent3"/>
                      </a:solidFill>
                      <a:prstDash val="solid"/>
                      <a:round/>
                      <a:headEnd type="none" w="sm" len="sm"/>
                      <a:tailEnd type="none" w="sm" len="sm"/>
                    </a:lnT>
                    <a:lnB w="19050" cap="flat" cmpd="sng" algn="ctr">
                      <a:solidFill>
                        <a:schemeClr val="accent3"/>
                      </a:solidFill>
                      <a:prstDash val="solid"/>
                      <a:round/>
                      <a:headEnd type="none" w="sm" len="sm"/>
                      <a:tailEnd type="none" w="sm" len="sm"/>
                    </a:lnB>
                    <a:solidFill>
                      <a:schemeClr val="accent3"/>
                    </a:solidFill>
                  </a:tcPr>
                </a:tc>
                <a:extLst>
                  <a:ext uri="{0D108BD9-81ED-4DB2-BD59-A6C34878D82A}">
                    <a16:rowId xmlns:a16="http://schemas.microsoft.com/office/drawing/2014/main" val="10002"/>
                  </a:ext>
                </a:extLst>
              </a:tr>
              <a:tr h="574975">
                <a:tc>
                  <a:txBody>
                    <a:bodyPr/>
                    <a:lstStyle/>
                    <a:p>
                      <a:pPr marL="0" lvl="0" indent="0" algn="ctr" rtl="0">
                        <a:spcBef>
                          <a:spcPts val="0"/>
                        </a:spcBef>
                        <a:spcAft>
                          <a:spcPts val="0"/>
                        </a:spcAft>
                        <a:buNone/>
                      </a:pPr>
                      <a:endParaRPr b="1" dirty="0">
                        <a:solidFill>
                          <a:schemeClr val="accent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solidFill>
                        <a:schemeClr val="accent3">
                          <a:alpha val="0"/>
                        </a:schemeClr>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dk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solidFill>
                        <a:schemeClr val="accent3">
                          <a:alpha val="0"/>
                        </a:schemeClr>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solidFill>
                        <a:schemeClr val="accent3">
                          <a:alpha val="0"/>
                        </a:schemeClr>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solidFill>
                        <a:schemeClr val="accent3">
                          <a:alpha val="0"/>
                        </a:schemeClr>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endParaRPr dirty="0">
                        <a:solidFill>
                          <a:schemeClr val="dk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lgn="ctr">
                      <a:solidFill>
                        <a:schemeClr val="accent3">
                          <a:alpha val="0"/>
                        </a:schemeClr>
                      </a:solidFill>
                      <a:prstDash val="solid"/>
                      <a:round/>
                      <a:headEnd type="none" w="sm" len="sm"/>
                      <a:tailEnd type="none" w="sm" len="sm"/>
                    </a:lnR>
                    <a:lnT w="19050" cap="flat" cmpd="sng">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endParaRPr dirty="0">
                        <a:solidFill>
                          <a:schemeClr val="dk1"/>
                        </a:solidFill>
                        <a:latin typeface="Montserrat"/>
                        <a:ea typeface="Montserrat"/>
                        <a:cs typeface="Montserrat"/>
                        <a:sym typeface="Montserrat"/>
                      </a:endParaRPr>
                    </a:p>
                  </a:txBody>
                  <a:tcPr marL="91425" marR="91425" marT="91425" marB="91425" anchor="ctr">
                    <a:lnL w="19050" cap="flat" cmpd="sng">
                      <a:solidFill>
                        <a:schemeClr val="accent3">
                          <a:alpha val="0"/>
                        </a:schemeClr>
                      </a:solidFill>
                      <a:prstDash val="solid"/>
                      <a:round/>
                      <a:headEnd type="none" w="sm" len="sm"/>
                      <a:tailEnd type="none" w="sm" len="sm"/>
                    </a:lnL>
                    <a:lnR w="19050" cap="flat" cmpd="sng">
                      <a:solidFill>
                        <a:schemeClr val="accent3">
                          <a:alpha val="0"/>
                        </a:schemeClr>
                      </a:solidFill>
                      <a:prstDash val="solid"/>
                      <a:round/>
                      <a:headEnd type="none" w="sm" len="sm"/>
                      <a:tailEnd type="none" w="sm" len="sm"/>
                    </a:lnR>
                    <a:lnT w="19050" cap="flat" cmpd="sng" algn="ctr">
                      <a:solidFill>
                        <a:schemeClr val="accent3"/>
                      </a:solidFill>
                      <a:prstDash val="solid"/>
                      <a:round/>
                      <a:headEnd type="none" w="sm" len="sm"/>
                      <a:tailEnd type="none" w="sm" len="sm"/>
                    </a:lnT>
                    <a:lnB w="19050" cap="flat" cmpd="sng">
                      <a:solidFill>
                        <a:schemeClr val="accent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cxnSp>
        <p:nvCxnSpPr>
          <p:cNvPr id="666" name="Google Shape;666;p73"/>
          <p:cNvCxnSpPr>
            <a:endCxn id="667" idx="1"/>
          </p:cNvCxnSpPr>
          <p:nvPr/>
        </p:nvCxnSpPr>
        <p:spPr>
          <a:xfrm>
            <a:off x="916650" y="962050"/>
            <a:ext cx="3627300" cy="0"/>
          </a:xfrm>
          <a:prstGeom prst="straightConnector1">
            <a:avLst/>
          </a:prstGeom>
          <a:noFill/>
          <a:ln w="19050" cap="flat" cmpd="sng">
            <a:solidFill>
              <a:schemeClr val="accent3"/>
            </a:solidFill>
            <a:prstDash val="solid"/>
            <a:round/>
            <a:headEnd type="none" w="med" len="med"/>
            <a:tailEnd type="none" w="med" len="med"/>
          </a:ln>
        </p:spPr>
      </p:cxnSp>
      <p:pic>
        <p:nvPicPr>
          <p:cNvPr id="5" name="Picture 4">
            <a:extLst>
              <a:ext uri="{FF2B5EF4-FFF2-40B4-BE49-F238E27FC236}">
                <a16:creationId xmlns:a16="http://schemas.microsoft.com/office/drawing/2014/main" id="{7139BECD-A502-FB25-A11A-0462137032A7}"/>
              </a:ext>
            </a:extLst>
          </p:cNvPr>
          <p:cNvPicPr>
            <a:picLocks noChangeAspect="1"/>
          </p:cNvPicPr>
          <p:nvPr/>
        </p:nvPicPr>
        <p:blipFill rotWithShape="1">
          <a:blip r:embed="rId3"/>
          <a:srcRect l="10764" t="8656" r="58289" b="76729"/>
          <a:stretch/>
        </p:blipFill>
        <p:spPr>
          <a:xfrm>
            <a:off x="3910276" y="3639798"/>
            <a:ext cx="5233724" cy="1387569"/>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7"/>
          <p:cNvSpPr/>
          <p:nvPr/>
        </p:nvSpPr>
        <p:spPr>
          <a:xfrm>
            <a:off x="1443450" y="794400"/>
            <a:ext cx="6257100" cy="35547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7"/>
          <p:cNvSpPr txBox="1">
            <a:spLocks noGrp="1"/>
          </p:cNvSpPr>
          <p:nvPr>
            <p:ph type="title" idx="2"/>
          </p:nvPr>
        </p:nvSpPr>
        <p:spPr>
          <a:xfrm>
            <a:off x="818249" y="459774"/>
            <a:ext cx="5053161" cy="3554699"/>
          </a:xfrm>
          <a:prstGeom prst="rect">
            <a:avLst/>
          </a:prstGeom>
          <a:solidFill>
            <a:schemeClr val="lt2"/>
          </a:solidFill>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a:t>
            </a:r>
            <a:r>
              <a:rPr lang="en-GB" sz="2000" dirty="0"/>
              <a:t>Where the necessity of some form of restraint is indicated you have to choose between the mechanism of a locked glove, or a closed dress, or a padded room; or, on the other side, the mechanism of nature in the shape of two or three burly attendants with strong arms and uncertain tempers</a:t>
            </a:r>
            <a:r>
              <a:rPr lang="en" sz="2000" dirty="0"/>
              <a:t>. I know which of these tender mercies I would rather submit myself to.”</a:t>
            </a:r>
            <a:endParaRPr sz="2000" dirty="0"/>
          </a:p>
        </p:txBody>
      </p:sp>
      <p:sp>
        <p:nvSpPr>
          <p:cNvPr id="341" name="Google Shape;341;p57"/>
          <p:cNvSpPr txBox="1">
            <a:spLocks noGrp="1"/>
          </p:cNvSpPr>
          <p:nvPr>
            <p:ph type="title"/>
          </p:nvPr>
        </p:nvSpPr>
        <p:spPr>
          <a:xfrm>
            <a:off x="4976262" y="3831950"/>
            <a:ext cx="3332590" cy="710700"/>
          </a:xfrm>
          <a:prstGeom prst="rect">
            <a:avLst/>
          </a:prstGeom>
          <a:solidFill>
            <a:schemeClr val="lt2"/>
          </a:solidFill>
        </p:spPr>
        <p:txBody>
          <a:bodyPr spcFirstLastPara="1" wrap="square" lIns="91425" tIns="91425" rIns="91425" bIns="91425" anchor="b" anchorCtr="0">
            <a:noAutofit/>
          </a:bodyPr>
          <a:lstStyle/>
          <a:p>
            <a:pPr marL="0" lvl="0" indent="0" algn="r" rtl="0">
              <a:spcBef>
                <a:spcPts val="0"/>
              </a:spcBef>
              <a:spcAft>
                <a:spcPts val="0"/>
              </a:spcAft>
              <a:buNone/>
            </a:pPr>
            <a:r>
              <a:rPr lang="en" dirty="0"/>
              <a:t>—Edgar Sheppard, Colney Hatch Asylum 1888</a:t>
            </a:r>
            <a:endParaRPr dirty="0"/>
          </a:p>
        </p:txBody>
      </p:sp>
    </p:spTree>
    <p:extLst>
      <p:ext uri="{BB962C8B-B14F-4D97-AF65-F5344CB8AC3E}">
        <p14:creationId xmlns:p14="http://schemas.microsoft.com/office/powerpoint/2010/main" val="157570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3" name="Google Shape;543;p69"/>
          <p:cNvSpPr txBox="1">
            <a:spLocks noGrp="1"/>
          </p:cNvSpPr>
          <p:nvPr>
            <p:ph type="body" idx="1"/>
          </p:nvPr>
        </p:nvSpPr>
        <p:spPr>
          <a:xfrm>
            <a:off x="818250" y="1976630"/>
            <a:ext cx="3753750" cy="163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“We expressed our disapproval of a resort to any form of mechanical restraint with a view to economy of attendants, or simply to prevent destruction of dress or bedding, and advocated frequent intermission of the restraint where employed.”</a:t>
            </a:r>
          </a:p>
          <a:p>
            <a:pPr marL="0" lvl="0" indent="0" algn="l" rtl="0">
              <a:spcBef>
                <a:spcPts val="0"/>
              </a:spcBef>
              <a:spcAft>
                <a:spcPts val="0"/>
              </a:spcAft>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Bethlem Royal Hospital Annual </a:t>
            </a:r>
            <a:r>
              <a:rPr lang="en-GB" sz="1800" dirty="0">
                <a:latin typeface="Calibri" panose="020F0502020204030204" pitchFamily="34" charset="0"/>
                <a:ea typeface="Calibri" panose="020F0502020204030204" pitchFamily="34" charset="0"/>
                <a:cs typeface="Times New Roman" panose="02020603050405020304" pitchFamily="18" charset="0"/>
              </a:rPr>
              <a:t>R</a:t>
            </a:r>
            <a:r>
              <a:rPr lang="en-GB" sz="1800" dirty="0">
                <a:effectLst/>
                <a:latin typeface="Calibri" panose="020F0502020204030204" pitchFamily="34" charset="0"/>
                <a:ea typeface="Calibri" panose="020F0502020204030204" pitchFamily="34" charset="0"/>
                <a:cs typeface="Times New Roman" panose="02020603050405020304" pitchFamily="18" charset="0"/>
              </a:rPr>
              <a:t>eport, 1889.</a:t>
            </a:r>
            <a:endParaRPr dirty="0"/>
          </a:p>
        </p:txBody>
      </p:sp>
      <p:sp>
        <p:nvSpPr>
          <p:cNvPr id="544" name="Google Shape;544;p69"/>
          <p:cNvSpPr txBox="1">
            <a:spLocks noGrp="1"/>
          </p:cNvSpPr>
          <p:nvPr>
            <p:ph type="title"/>
          </p:nvPr>
        </p:nvSpPr>
        <p:spPr>
          <a:xfrm>
            <a:off x="818250" y="459774"/>
            <a:ext cx="3907754" cy="1061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RESTRAINT &amp; UNDERSTAFFING</a:t>
            </a:r>
            <a:endParaRPr dirty="0"/>
          </a:p>
          <a:p>
            <a:pPr marL="0" lvl="0" indent="0" algn="l" rtl="0">
              <a:spcBef>
                <a:spcPts val="0"/>
              </a:spcBef>
              <a:spcAft>
                <a:spcPts val="0"/>
              </a:spcAft>
              <a:buNone/>
            </a:pPr>
            <a:endParaRPr dirty="0"/>
          </a:p>
        </p:txBody>
      </p:sp>
      <p:cxnSp>
        <p:nvCxnSpPr>
          <p:cNvPr id="545" name="Google Shape;545;p69"/>
          <p:cNvCxnSpPr/>
          <p:nvPr/>
        </p:nvCxnSpPr>
        <p:spPr>
          <a:xfrm>
            <a:off x="914400" y="1769500"/>
            <a:ext cx="3414600" cy="0"/>
          </a:xfrm>
          <a:prstGeom prst="straightConnector1">
            <a:avLst/>
          </a:prstGeom>
          <a:noFill/>
          <a:ln w="19050" cap="flat" cmpd="sng">
            <a:solidFill>
              <a:schemeClr val="accent3"/>
            </a:solidFill>
            <a:prstDash val="solid"/>
            <a:round/>
            <a:headEnd type="none" w="med" len="med"/>
            <a:tailEnd type="none" w="med" len="med"/>
          </a:ln>
        </p:spPr>
      </p:cxnSp>
      <p:pic>
        <p:nvPicPr>
          <p:cNvPr id="7" name="Picture 2" descr="http://1.bp.blogspot.com/-ClEhKvX0wbM/UKD3khL0NaI/AAAAAAAAFrE/E5temtBjb90/s1600/Jane+Fradgley+held+3.jpg">
            <a:extLst>
              <a:ext uri="{FF2B5EF4-FFF2-40B4-BE49-F238E27FC236}">
                <a16:creationId xmlns:a16="http://schemas.microsoft.com/office/drawing/2014/main" id="{2F74D1FC-C313-104E-458E-BD86AEA3F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856" y="1749"/>
            <a:ext cx="3263894" cy="514175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639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7"/>
          <p:cNvSpPr/>
          <p:nvPr/>
        </p:nvSpPr>
        <p:spPr>
          <a:xfrm>
            <a:off x="1443450" y="794400"/>
            <a:ext cx="6257100" cy="35547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7"/>
          <p:cNvSpPr txBox="1">
            <a:spLocks noGrp="1"/>
          </p:cNvSpPr>
          <p:nvPr>
            <p:ph type="title"/>
          </p:nvPr>
        </p:nvSpPr>
        <p:spPr>
          <a:xfrm>
            <a:off x="5120640" y="3831950"/>
            <a:ext cx="3188211" cy="710700"/>
          </a:xfrm>
          <a:prstGeom prst="rect">
            <a:avLst/>
          </a:prstGeom>
          <a:solidFill>
            <a:schemeClr val="lt2"/>
          </a:solidFill>
        </p:spPr>
        <p:txBody>
          <a:bodyPr spcFirstLastPara="1" wrap="square" lIns="91425" tIns="91425" rIns="91425" bIns="91425" anchor="b" anchorCtr="0">
            <a:noAutofit/>
          </a:bodyPr>
          <a:lstStyle/>
          <a:p>
            <a:pPr marL="0" lvl="0" indent="0" algn="r" rtl="0">
              <a:spcBef>
                <a:spcPts val="0"/>
              </a:spcBef>
              <a:spcAft>
                <a:spcPts val="0"/>
              </a:spcAft>
              <a:buNone/>
            </a:pPr>
            <a:r>
              <a:rPr lang="en" dirty="0"/>
              <a:t>—Ethel Bedford Fenwick, 1896</a:t>
            </a:r>
            <a:endParaRPr dirty="0"/>
          </a:p>
        </p:txBody>
      </p:sp>
      <p:sp>
        <p:nvSpPr>
          <p:cNvPr id="342" name="Google Shape;342;p57"/>
          <p:cNvSpPr txBox="1">
            <a:spLocks noGrp="1"/>
          </p:cNvSpPr>
          <p:nvPr>
            <p:ph type="title" idx="2"/>
          </p:nvPr>
        </p:nvSpPr>
        <p:spPr>
          <a:xfrm>
            <a:off x="818250" y="459774"/>
            <a:ext cx="5091662" cy="2870567"/>
          </a:xfrm>
          <a:prstGeom prst="rect">
            <a:avLst/>
          </a:prstGeom>
          <a:solidFill>
            <a:schemeClr val="lt2"/>
          </a:solidFill>
        </p:spPr>
        <p:txBody>
          <a:bodyPr spcFirstLastPara="1" wrap="square" lIns="91425" tIns="91425" rIns="91425" bIns="91425" anchor="t" anchorCtr="0">
            <a:noAutofit/>
          </a:bodyPr>
          <a:lstStyle/>
          <a:p>
            <a:pPr marL="0" lvl="0" indent="0" algn="l" rtl="0">
              <a:spcBef>
                <a:spcPts val="0"/>
              </a:spcBef>
              <a:spcAft>
                <a:spcPts val="0"/>
              </a:spcAft>
              <a:buNone/>
            </a:pPr>
            <a:r>
              <a:rPr lang="en" dirty="0"/>
              <a:t>“</a:t>
            </a:r>
            <a:r>
              <a:rPr lang="en-GB" dirty="0"/>
              <a:t>Considering the present class of persons known as male attendants [in asylums], one can hardly believe that their admission will tend to raise the status of the Association</a:t>
            </a:r>
            <a:r>
              <a:rPr lang="en" dirty="0"/>
              <a:t>.”</a:t>
            </a:r>
            <a:endParaRPr dirty="0"/>
          </a:p>
        </p:txBody>
      </p:sp>
    </p:spTree>
    <p:extLst>
      <p:ext uri="{BB962C8B-B14F-4D97-AF65-F5344CB8AC3E}">
        <p14:creationId xmlns:p14="http://schemas.microsoft.com/office/powerpoint/2010/main" val="244389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cxnSp>
        <p:nvCxnSpPr>
          <p:cNvPr id="775" name="Google Shape;775;p77"/>
          <p:cNvCxnSpPr/>
          <p:nvPr/>
        </p:nvCxnSpPr>
        <p:spPr>
          <a:xfrm>
            <a:off x="-83550" y="2116302"/>
            <a:ext cx="9311100" cy="0"/>
          </a:xfrm>
          <a:prstGeom prst="straightConnector1">
            <a:avLst/>
          </a:prstGeom>
          <a:noFill/>
          <a:ln w="19050" cap="flat" cmpd="sng">
            <a:solidFill>
              <a:schemeClr val="accent3"/>
            </a:solidFill>
            <a:prstDash val="solid"/>
            <a:round/>
            <a:headEnd type="none" w="med" len="med"/>
            <a:tailEnd type="none" w="med" len="med"/>
          </a:ln>
        </p:spPr>
      </p:cxnSp>
      <p:sp>
        <p:nvSpPr>
          <p:cNvPr id="776" name="Google Shape;776;p77"/>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CONCLUSIONS</a:t>
            </a:r>
            <a:endParaRPr/>
          </a:p>
        </p:txBody>
      </p:sp>
      <p:sp>
        <p:nvSpPr>
          <p:cNvPr id="777" name="Google Shape;777;p77"/>
          <p:cNvSpPr txBox="1">
            <a:spLocks noGrp="1"/>
          </p:cNvSpPr>
          <p:nvPr>
            <p:ph type="title" idx="2"/>
          </p:nvPr>
        </p:nvSpPr>
        <p:spPr>
          <a:xfrm>
            <a:off x="1454388" y="2583950"/>
            <a:ext cx="2493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NON-RESTRAINT AS IDEOLOGY V THE PRACTICAL IMPACT ON STAFF</a:t>
            </a:r>
            <a:endParaRPr dirty="0"/>
          </a:p>
        </p:txBody>
      </p:sp>
      <p:sp>
        <p:nvSpPr>
          <p:cNvPr id="778" name="Google Shape;778;p77"/>
          <p:cNvSpPr txBox="1">
            <a:spLocks noGrp="1"/>
          </p:cNvSpPr>
          <p:nvPr>
            <p:ph type="subTitle" idx="1"/>
          </p:nvPr>
        </p:nvSpPr>
        <p:spPr>
          <a:xfrm>
            <a:off x="1454388" y="3627148"/>
            <a:ext cx="24933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non-restraint movement had a considerable impact on the lives and work of nurses and attendants in the late nineteenth century</a:t>
            </a:r>
            <a:endParaRPr dirty="0"/>
          </a:p>
        </p:txBody>
      </p:sp>
      <p:sp>
        <p:nvSpPr>
          <p:cNvPr id="779" name="Google Shape;779;p77"/>
          <p:cNvSpPr/>
          <p:nvPr/>
        </p:nvSpPr>
        <p:spPr>
          <a:xfrm>
            <a:off x="2386200" y="1806264"/>
            <a:ext cx="629700" cy="629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77"/>
          <p:cNvSpPr txBox="1">
            <a:spLocks noGrp="1"/>
          </p:cNvSpPr>
          <p:nvPr>
            <p:ph type="title" idx="3"/>
          </p:nvPr>
        </p:nvSpPr>
        <p:spPr>
          <a:xfrm>
            <a:off x="5196323" y="2583950"/>
            <a:ext cx="2493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LEGACY OF SUICIDAL BEHAVIOUR AND RESTRAINT PRACTICE</a:t>
            </a:r>
            <a:endParaRPr dirty="0"/>
          </a:p>
        </p:txBody>
      </p:sp>
      <p:sp>
        <p:nvSpPr>
          <p:cNvPr id="781" name="Google Shape;781;p77"/>
          <p:cNvSpPr/>
          <p:nvPr/>
        </p:nvSpPr>
        <p:spPr>
          <a:xfrm>
            <a:off x="6128125" y="1806264"/>
            <a:ext cx="629700" cy="629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77"/>
          <p:cNvSpPr txBox="1">
            <a:spLocks noGrp="1"/>
          </p:cNvSpPr>
          <p:nvPr>
            <p:ph type="subTitle" idx="4"/>
          </p:nvPr>
        </p:nvSpPr>
        <p:spPr>
          <a:xfrm>
            <a:off x="5196312" y="3624297"/>
            <a:ext cx="24933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dirty="0"/>
              <a:t>The return of restraint in the 1880s resulted in the reinforcement of restraint “myths” that have been hard to shake off.</a:t>
            </a:r>
            <a:endParaRPr dirty="0"/>
          </a:p>
          <a:p>
            <a:pPr marL="0" lvl="0" indent="0" algn="ctr" rtl="0">
              <a:spcBef>
                <a:spcPts val="0"/>
              </a:spcBef>
              <a:spcAft>
                <a:spcPts val="0"/>
              </a:spcAft>
              <a:buNone/>
            </a:pPr>
            <a:endParaRPr dirty="0"/>
          </a:p>
        </p:txBody>
      </p:sp>
      <p:sp>
        <p:nvSpPr>
          <p:cNvPr id="783" name="Google Shape;783;p77"/>
          <p:cNvSpPr txBox="1">
            <a:spLocks noGrp="1"/>
          </p:cNvSpPr>
          <p:nvPr>
            <p:ph type="title" idx="5"/>
          </p:nvPr>
        </p:nvSpPr>
        <p:spPr>
          <a:xfrm>
            <a:off x="1853100" y="1868675"/>
            <a:ext cx="1695900" cy="50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84" name="Google Shape;784;p77"/>
          <p:cNvSpPr txBox="1">
            <a:spLocks noGrp="1"/>
          </p:cNvSpPr>
          <p:nvPr>
            <p:ph type="title" idx="6"/>
          </p:nvPr>
        </p:nvSpPr>
        <p:spPr>
          <a:xfrm>
            <a:off x="5595025" y="1868675"/>
            <a:ext cx="1695900" cy="50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cxnSp>
        <p:nvCxnSpPr>
          <p:cNvPr id="785" name="Google Shape;785;p77"/>
          <p:cNvCxnSpPr/>
          <p:nvPr/>
        </p:nvCxnSpPr>
        <p:spPr>
          <a:xfrm>
            <a:off x="916650" y="962050"/>
            <a:ext cx="2547000" cy="0"/>
          </a:xfrm>
          <a:prstGeom prst="straightConnector1">
            <a:avLst/>
          </a:prstGeom>
          <a:noFill/>
          <a:ln w="19050" cap="flat" cmpd="sng">
            <a:solidFill>
              <a:schemeClr val="accent3"/>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Shape 332"/>
        <p:cNvGrpSpPr/>
        <p:nvPr/>
      </p:nvGrpSpPr>
      <p:grpSpPr>
        <a:xfrm>
          <a:off x="0" y="0"/>
          <a:ext cx="0" cy="0"/>
          <a:chOff x="0" y="0"/>
          <a:chExt cx="0" cy="0"/>
        </a:xfrm>
      </p:grpSpPr>
      <p:sp>
        <p:nvSpPr>
          <p:cNvPr id="334" name="Google Shape;334;p56"/>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INTRODUCTION</a:t>
            </a:r>
            <a:endParaRPr dirty="0"/>
          </a:p>
        </p:txBody>
      </p:sp>
      <p:cxnSp>
        <p:nvCxnSpPr>
          <p:cNvPr id="335" name="Google Shape;335;p56"/>
          <p:cNvCxnSpPr/>
          <p:nvPr/>
        </p:nvCxnSpPr>
        <p:spPr>
          <a:xfrm>
            <a:off x="916600" y="962050"/>
            <a:ext cx="2704200" cy="0"/>
          </a:xfrm>
          <a:prstGeom prst="straightConnector1">
            <a:avLst/>
          </a:prstGeom>
          <a:noFill/>
          <a:ln w="19050" cap="flat" cmpd="sng">
            <a:solidFill>
              <a:schemeClr val="accent3"/>
            </a:solidFill>
            <a:prstDash val="solid"/>
            <a:round/>
            <a:headEnd type="none" w="med" len="med"/>
            <a:tailEnd type="none" w="med" len="med"/>
          </a:ln>
        </p:spPr>
      </p:cxnSp>
      <p:sp>
        <p:nvSpPr>
          <p:cNvPr id="2" name="TextBox 1">
            <a:extLst>
              <a:ext uri="{FF2B5EF4-FFF2-40B4-BE49-F238E27FC236}">
                <a16:creationId xmlns:a16="http://schemas.microsoft.com/office/drawing/2014/main" id="{7A4E4C0C-64A0-A814-B952-37D64DAB3D57}"/>
              </a:ext>
            </a:extLst>
          </p:cNvPr>
          <p:cNvSpPr txBox="1"/>
          <p:nvPr/>
        </p:nvSpPr>
        <p:spPr>
          <a:xfrm>
            <a:off x="1164657" y="2571750"/>
            <a:ext cx="6814686" cy="2308324"/>
          </a:xfrm>
          <a:prstGeom prst="rect">
            <a:avLst/>
          </a:prstGeom>
          <a:solidFill>
            <a:schemeClr val="bg1">
              <a:lumMod val="95000"/>
              <a:alpha val="85000"/>
            </a:schemeClr>
          </a:solidFill>
        </p:spPr>
        <p:txBody>
          <a:bodyPr wrap="square" rtlCol="0">
            <a:spAutoFit/>
          </a:bodyPr>
          <a:lstStyle/>
          <a:p>
            <a:pPr marL="285750" indent="-285750">
              <a:buFont typeface="Arial" panose="020B0604020202020204" pitchFamily="34" charset="0"/>
              <a:buChar char="•"/>
            </a:pPr>
            <a:r>
              <a:rPr lang="en-GB" sz="1800" dirty="0">
                <a:latin typeface="Montserrat" panose="00000500000000000000" pitchFamily="2" charset="0"/>
              </a:rPr>
              <a:t>Henry W., 47-year-old clerk, admitted to Bethlem in May 1865</a:t>
            </a:r>
          </a:p>
          <a:p>
            <a:pPr marL="285750" indent="-285750">
              <a:buFont typeface="Arial" panose="020B0604020202020204" pitchFamily="34" charset="0"/>
              <a:buChar char="•"/>
            </a:pPr>
            <a:r>
              <a:rPr lang="en-GB" sz="1800" dirty="0">
                <a:latin typeface="Montserrat" panose="00000500000000000000" pitchFamily="2" charset="0"/>
              </a:rPr>
              <a:t>A few days after admission, Henry tore open his wound: ‘an attendant on either side never leaves hold of his hands’.</a:t>
            </a:r>
          </a:p>
          <a:p>
            <a:pPr marL="285750" indent="-285750">
              <a:buFont typeface="Arial" panose="020B0604020202020204" pitchFamily="34" charset="0"/>
              <a:buChar char="•"/>
            </a:pPr>
            <a:r>
              <a:rPr lang="en-GB" sz="1800" dirty="0">
                <a:latin typeface="Montserrat" panose="00000500000000000000" pitchFamily="2" charset="0"/>
              </a:rPr>
              <a:t>Early June: ‘not safe to leave hold of his hands for an instant. He is looking ill and sedatives have very little effect on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78"/>
          <p:cNvSpPr/>
          <p:nvPr/>
        </p:nvSpPr>
        <p:spPr>
          <a:xfrm>
            <a:off x="4992700" y="287083"/>
            <a:ext cx="3539400" cy="4699587"/>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78"/>
          <p:cNvSpPr txBox="1">
            <a:spLocks noGrp="1"/>
          </p:cNvSpPr>
          <p:nvPr>
            <p:ph type="title"/>
          </p:nvPr>
        </p:nvSpPr>
        <p:spPr>
          <a:xfrm>
            <a:off x="818250" y="459775"/>
            <a:ext cx="353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BIBLIOGRAPHICAL REFERENCES</a:t>
            </a:r>
            <a:endParaRPr/>
          </a:p>
        </p:txBody>
      </p:sp>
      <p:sp>
        <p:nvSpPr>
          <p:cNvPr id="793" name="Google Shape;793;p78"/>
          <p:cNvSpPr txBox="1">
            <a:spLocks noGrp="1"/>
          </p:cNvSpPr>
          <p:nvPr>
            <p:ph type="body" idx="2"/>
          </p:nvPr>
        </p:nvSpPr>
        <p:spPr>
          <a:xfrm>
            <a:off x="4992700" y="1230025"/>
            <a:ext cx="3368100" cy="2913000"/>
          </a:xfrm>
          <a:prstGeom prst="rect">
            <a:avLst/>
          </a:prstGeom>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r>
              <a:rPr lang="en" dirty="0"/>
              <a:t>LOUISE HIDE (2014). </a:t>
            </a:r>
            <a:r>
              <a:rPr lang="en" i="1" dirty="0"/>
              <a:t>Gender and Class in English Asylums</a:t>
            </a:r>
            <a:r>
              <a:rPr lang="en" dirty="0"/>
              <a:t>. Palgrave Macmillan</a:t>
            </a:r>
            <a:endParaRPr dirty="0"/>
          </a:p>
          <a:p>
            <a:pPr marL="457200" lvl="0" indent="-317500" algn="l" rtl="0">
              <a:spcBef>
                <a:spcPts val="0"/>
              </a:spcBef>
              <a:spcAft>
                <a:spcPts val="0"/>
              </a:spcAft>
              <a:buSzPts val="1400"/>
              <a:buChar char="●"/>
            </a:pPr>
            <a:r>
              <a:rPr lang="en" dirty="0"/>
              <a:t>ANNE SHEPHERD &amp; DAVID WRIGHT (2002). ‘</a:t>
            </a:r>
            <a:r>
              <a:rPr lang="en-US" dirty="0"/>
              <a:t>Madness, Suicide and the Victorian Asylum.’ </a:t>
            </a:r>
            <a:r>
              <a:rPr lang="en-US" i="1" dirty="0"/>
              <a:t>Medical History</a:t>
            </a:r>
            <a:r>
              <a:rPr lang="en-US" dirty="0"/>
              <a:t>, 46:2</a:t>
            </a:r>
            <a:endParaRPr dirty="0"/>
          </a:p>
          <a:p>
            <a:pPr marL="457200" lvl="0" indent="-317500" algn="l" rtl="0">
              <a:spcBef>
                <a:spcPts val="0"/>
              </a:spcBef>
              <a:spcAft>
                <a:spcPts val="0"/>
              </a:spcAft>
              <a:buSzPts val="1400"/>
              <a:buChar char="●"/>
            </a:pPr>
            <a:r>
              <a:rPr lang="en" dirty="0"/>
              <a:t>JOY DUXBURY (2015). </a:t>
            </a:r>
            <a:r>
              <a:rPr lang="en-GB" dirty="0"/>
              <a:t>‘P</a:t>
            </a:r>
            <a:r>
              <a:rPr lang="en-US" dirty="0" err="1"/>
              <a:t>hysical</a:t>
            </a:r>
            <a:r>
              <a:rPr lang="en-US" dirty="0"/>
              <a:t> restraint: in </a:t>
            </a:r>
            <a:r>
              <a:rPr lang="en-US" dirty="0" err="1"/>
              <a:t>defence</a:t>
            </a:r>
            <a:r>
              <a:rPr lang="en-US" dirty="0"/>
              <a:t> of the indefensible?’ </a:t>
            </a:r>
            <a:r>
              <a:rPr lang="en-US" i="1" dirty="0"/>
              <a:t>J. Psych &amp; Mental Health Nursing, </a:t>
            </a:r>
            <a:r>
              <a:rPr lang="en-US" dirty="0"/>
              <a:t>22:2</a:t>
            </a:r>
            <a:endParaRPr dirty="0"/>
          </a:p>
          <a:p>
            <a:pPr marL="457200" lvl="0" indent="-317500" algn="l" rtl="0">
              <a:spcBef>
                <a:spcPts val="0"/>
              </a:spcBef>
              <a:spcAft>
                <a:spcPts val="0"/>
              </a:spcAft>
              <a:buSzPts val="1400"/>
              <a:buChar char="●"/>
            </a:pPr>
            <a:r>
              <a:rPr lang="en" dirty="0"/>
              <a:t>SARAH CHANEY (2017). </a:t>
            </a:r>
            <a:r>
              <a:rPr lang="en" i="1" dirty="0"/>
              <a:t>Psyche on the S</a:t>
            </a:r>
            <a:r>
              <a:rPr lang="en-GB" i="1" dirty="0"/>
              <a:t>k</a:t>
            </a:r>
            <a:r>
              <a:rPr lang="en" i="1" dirty="0"/>
              <a:t>in: A History of Self-Harm</a:t>
            </a:r>
            <a:r>
              <a:rPr lang="en" dirty="0"/>
              <a:t>. Reaktion</a:t>
            </a:r>
            <a:endParaRPr dirty="0"/>
          </a:p>
          <a:p>
            <a:pPr marL="457200" lvl="0" indent="-317500" algn="l" rtl="0">
              <a:spcBef>
                <a:spcPts val="0"/>
              </a:spcBef>
              <a:spcAft>
                <a:spcPts val="0"/>
              </a:spcAft>
              <a:buSzPts val="1400"/>
              <a:buChar char="●"/>
            </a:pPr>
            <a:r>
              <a:rPr lang="en" dirty="0"/>
              <a:t>LESLIE TOPP (2018). ‘Single Rooms, Seclusion and the Non-Restraint Movement’ </a:t>
            </a:r>
            <a:r>
              <a:rPr lang="en" i="1" dirty="0"/>
              <a:t>Social History of Medicine</a:t>
            </a:r>
            <a:r>
              <a:rPr lang="en" dirty="0"/>
              <a:t>, 31:4</a:t>
            </a:r>
            <a:endParaRPr dirty="0"/>
          </a:p>
        </p:txBody>
      </p:sp>
      <p:cxnSp>
        <p:nvCxnSpPr>
          <p:cNvPr id="794" name="Google Shape;794;p78"/>
          <p:cNvCxnSpPr/>
          <p:nvPr/>
        </p:nvCxnSpPr>
        <p:spPr>
          <a:xfrm>
            <a:off x="916650" y="1371255"/>
            <a:ext cx="3258900" cy="0"/>
          </a:xfrm>
          <a:prstGeom prst="straightConnector1">
            <a:avLst/>
          </a:prstGeom>
          <a:noFill/>
          <a:ln w="19050" cap="flat" cmpd="sng">
            <a:solidFill>
              <a:schemeClr val="accent3"/>
            </a:solidFill>
            <a:prstDash val="solid"/>
            <a:round/>
            <a:headEnd type="none" w="med" len="med"/>
            <a:tailEnd type="none" w="med" len="med"/>
          </a:ln>
        </p:spPr>
      </p:cxnSp>
      <p:sp>
        <p:nvSpPr>
          <p:cNvPr id="3" name="Subtitle 2">
            <a:extLst>
              <a:ext uri="{FF2B5EF4-FFF2-40B4-BE49-F238E27FC236}">
                <a16:creationId xmlns:a16="http://schemas.microsoft.com/office/drawing/2014/main" id="{C429ADD2-7E4A-86E8-07CC-D1B05CB3F19A}"/>
              </a:ext>
            </a:extLst>
          </p:cNvPr>
          <p:cNvSpPr>
            <a:spLocks noGrp="1"/>
          </p:cNvSpPr>
          <p:nvPr>
            <p:ph type="subTitle" idx="1"/>
          </p:nvPr>
        </p:nvSpPr>
        <p:spPr/>
        <p:txBody>
          <a:bodyPr/>
          <a:lstStyle/>
          <a:p>
            <a:endParaRPr lang="en-GB"/>
          </a:p>
        </p:txBody>
      </p:sp>
      <p:pic>
        <p:nvPicPr>
          <p:cNvPr id="5" name="Picture 4" descr="A picture containing indoor, room, furniture, several&#10;&#10;Description automatically generated">
            <a:extLst>
              <a:ext uri="{FF2B5EF4-FFF2-40B4-BE49-F238E27FC236}">
                <a16:creationId xmlns:a16="http://schemas.microsoft.com/office/drawing/2014/main" id="{D6A1B12A-139F-656B-15DB-A6039D1303E7}"/>
              </a:ext>
            </a:extLst>
          </p:cNvPr>
          <p:cNvPicPr>
            <a:picLocks noChangeAspect="1"/>
          </p:cNvPicPr>
          <p:nvPr/>
        </p:nvPicPr>
        <p:blipFill>
          <a:blip r:embed="rId3"/>
          <a:stretch>
            <a:fillRect/>
          </a:stretch>
        </p:blipFill>
        <p:spPr>
          <a:xfrm>
            <a:off x="762152" y="1710036"/>
            <a:ext cx="4000900" cy="29638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79"/>
          <p:cNvSpPr txBox="1">
            <a:spLocks noGrp="1"/>
          </p:cNvSpPr>
          <p:nvPr>
            <p:ph type="subTitle" idx="1"/>
          </p:nvPr>
        </p:nvSpPr>
        <p:spPr>
          <a:xfrm>
            <a:off x="808522" y="1106038"/>
            <a:ext cx="3416969" cy="197404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Do you have any questions?</a:t>
            </a:r>
          </a:p>
          <a:p>
            <a:pPr marL="0" lvl="0" indent="0" algn="l" rtl="0">
              <a:spcBef>
                <a:spcPts val="0"/>
              </a:spcBef>
              <a:spcAft>
                <a:spcPts val="0"/>
              </a:spcAft>
              <a:buNone/>
            </a:pPr>
            <a:endParaRPr lang="en" dirty="0"/>
          </a:p>
          <a:p>
            <a:pPr marL="0" lvl="0" indent="0" algn="l" rtl="0">
              <a:spcBef>
                <a:spcPts val="0"/>
              </a:spcBef>
              <a:spcAft>
                <a:spcPts val="0"/>
              </a:spcAft>
              <a:buNone/>
            </a:pPr>
            <a:r>
              <a:rPr lang="en" b="1" dirty="0"/>
              <a:t>Contact</a:t>
            </a:r>
            <a:endParaRPr b="1" dirty="0"/>
          </a:p>
          <a:p>
            <a:pPr marL="0" lvl="0" indent="0" algn="l" rtl="0">
              <a:spcBef>
                <a:spcPts val="0"/>
              </a:spcBef>
              <a:spcAft>
                <a:spcPts val="0"/>
              </a:spcAft>
              <a:buNone/>
            </a:pPr>
            <a:r>
              <a:rPr lang="en-GB" dirty="0">
                <a:hlinkClick r:id="rId3"/>
              </a:rPr>
              <a:t>sarah.chaney@rcn.org.uk</a:t>
            </a:r>
            <a:endParaRPr lang="en-GB" dirty="0"/>
          </a:p>
          <a:p>
            <a:pPr marL="0" lvl="0" indent="0" algn="l" rtl="0">
              <a:spcBef>
                <a:spcPts val="0"/>
              </a:spcBef>
              <a:spcAft>
                <a:spcPts val="0"/>
              </a:spcAft>
              <a:buNone/>
            </a:pPr>
            <a:r>
              <a:rPr lang="en-GB" dirty="0"/>
              <a:t>Twitter @kentishscribble</a:t>
            </a:r>
          </a:p>
          <a:p>
            <a:pPr marL="0" lvl="0" indent="0" algn="l" rtl="0">
              <a:spcBef>
                <a:spcPts val="0"/>
              </a:spcBef>
              <a:spcAft>
                <a:spcPts val="0"/>
              </a:spcAft>
              <a:buNone/>
            </a:pPr>
            <a:endParaRPr dirty="0"/>
          </a:p>
          <a:p>
            <a:pPr marL="0" lvl="0" indent="0" algn="l" rtl="0">
              <a:spcBef>
                <a:spcPts val="0"/>
              </a:spcBef>
              <a:spcAft>
                <a:spcPts val="0"/>
              </a:spcAft>
              <a:buNone/>
            </a:pPr>
            <a:r>
              <a:rPr lang="en" dirty="0">
                <a:hlinkClick r:id="rId4"/>
              </a:rPr>
              <a:t>www.rcn.org.uk/whatson</a:t>
            </a:r>
            <a:endParaRPr lang="en" dirty="0"/>
          </a:p>
          <a:p>
            <a:pPr marL="0" lvl="0" indent="0" algn="l" rtl="0">
              <a:spcBef>
                <a:spcPts val="0"/>
              </a:spcBef>
              <a:spcAft>
                <a:spcPts val="0"/>
              </a:spcAft>
              <a:buNone/>
            </a:pPr>
            <a:r>
              <a:rPr lang="en" dirty="0">
                <a:hlinkClick r:id="rId5"/>
              </a:rPr>
              <a:t>www.qmul.ac.uk/emotions</a:t>
            </a:r>
            <a:endParaRPr lang="en" dirty="0"/>
          </a:p>
        </p:txBody>
      </p:sp>
      <p:sp>
        <p:nvSpPr>
          <p:cNvPr id="800" name="Google Shape;800;p79"/>
          <p:cNvSpPr txBox="1">
            <a:spLocks noGrp="1"/>
          </p:cNvSpPr>
          <p:nvPr>
            <p:ph type="title"/>
          </p:nvPr>
        </p:nvSpPr>
        <p:spPr>
          <a:xfrm>
            <a:off x="818250" y="459775"/>
            <a:ext cx="353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THANKS!</a:t>
            </a:r>
            <a:endParaRPr/>
          </a:p>
        </p:txBody>
      </p:sp>
      <p:cxnSp>
        <p:nvCxnSpPr>
          <p:cNvPr id="801" name="Google Shape;801;p79"/>
          <p:cNvCxnSpPr/>
          <p:nvPr/>
        </p:nvCxnSpPr>
        <p:spPr>
          <a:xfrm>
            <a:off x="916650" y="962050"/>
            <a:ext cx="1515000" cy="0"/>
          </a:xfrm>
          <a:prstGeom prst="straightConnector1">
            <a:avLst/>
          </a:prstGeom>
          <a:noFill/>
          <a:ln w="19050" cap="flat" cmpd="sng">
            <a:solidFill>
              <a:schemeClr val="accent3"/>
            </a:solidFill>
            <a:prstDash val="solid"/>
            <a:round/>
            <a:headEnd type="none" w="med" len="med"/>
            <a:tailEnd type="none" w="med" len="med"/>
          </a:ln>
        </p:spPr>
      </p:cxnSp>
      <p:sp>
        <p:nvSpPr>
          <p:cNvPr id="803" name="Google Shape;803;p79"/>
          <p:cNvSpPr txBox="1"/>
          <p:nvPr/>
        </p:nvSpPr>
        <p:spPr>
          <a:xfrm>
            <a:off x="818250" y="3927875"/>
            <a:ext cx="3000000" cy="352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endParaRPr sz="900" b="1" dirty="0">
              <a:solidFill>
                <a:schemeClr val="accent1"/>
              </a:solidFill>
              <a:latin typeface="Montserrat"/>
              <a:ea typeface="Montserrat"/>
              <a:cs typeface="Montserrat"/>
              <a:sym typeface="Montserrat"/>
            </a:endParaRPr>
          </a:p>
        </p:txBody>
      </p:sp>
      <p:pic>
        <p:nvPicPr>
          <p:cNvPr id="18" name="Content Placeholder 4" descr="A picture containing standing, wearing, man, white&#10;&#10;Description automatically generated">
            <a:extLst>
              <a:ext uri="{FF2B5EF4-FFF2-40B4-BE49-F238E27FC236}">
                <a16:creationId xmlns:a16="http://schemas.microsoft.com/office/drawing/2014/main" id="{472D3BA1-B96B-7953-09EB-D7ED1FC228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2675" y="0"/>
            <a:ext cx="3085519" cy="5143500"/>
          </a:xfrm>
          <a:prstGeom prst="rect">
            <a:avLst/>
          </a:prstGeom>
          <a:noFill/>
          <a:ln>
            <a:noFill/>
          </a:ln>
        </p:spPr>
      </p:pic>
      <p:sp>
        <p:nvSpPr>
          <p:cNvPr id="2" name="TextBox 1">
            <a:extLst>
              <a:ext uri="{FF2B5EF4-FFF2-40B4-BE49-F238E27FC236}">
                <a16:creationId xmlns:a16="http://schemas.microsoft.com/office/drawing/2014/main" id="{83684CD6-17C2-87F7-5965-DB89EC50038A}"/>
              </a:ext>
            </a:extLst>
          </p:cNvPr>
          <p:cNvSpPr txBox="1"/>
          <p:nvPr/>
        </p:nvSpPr>
        <p:spPr>
          <a:xfrm>
            <a:off x="808522" y="4187908"/>
            <a:ext cx="3085519" cy="307777"/>
          </a:xfrm>
          <a:prstGeom prst="rect">
            <a:avLst/>
          </a:prstGeom>
          <a:noFill/>
        </p:spPr>
        <p:txBody>
          <a:bodyPr wrap="square" rtlCol="0">
            <a:spAutoFit/>
          </a:bodyPr>
          <a:lstStyle/>
          <a:p>
            <a:r>
              <a:rPr lang="en-GB" dirty="0">
                <a:latin typeface="Montserrat" panose="00000500000000000000" pitchFamily="2" charset="0"/>
              </a:rPr>
              <a:t>Image: Jane Fradgley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cxnSp>
        <p:nvCxnSpPr>
          <p:cNvPr id="310" name="Google Shape;310;p55"/>
          <p:cNvCxnSpPr/>
          <p:nvPr/>
        </p:nvCxnSpPr>
        <p:spPr>
          <a:xfrm>
            <a:off x="-14700" y="2271925"/>
            <a:ext cx="9173400" cy="0"/>
          </a:xfrm>
          <a:prstGeom prst="straightConnector1">
            <a:avLst/>
          </a:prstGeom>
          <a:noFill/>
          <a:ln w="19050" cap="flat" cmpd="sng">
            <a:solidFill>
              <a:schemeClr val="accent3"/>
            </a:solidFill>
            <a:prstDash val="solid"/>
            <a:round/>
            <a:headEnd type="none" w="med" len="med"/>
            <a:tailEnd type="none" w="med" len="med"/>
          </a:ln>
        </p:spPr>
      </p:cxnSp>
      <p:sp>
        <p:nvSpPr>
          <p:cNvPr id="311" name="Google Shape;311;p55"/>
          <p:cNvSpPr/>
          <p:nvPr/>
        </p:nvSpPr>
        <p:spPr>
          <a:xfrm>
            <a:off x="1328700" y="1904275"/>
            <a:ext cx="735300" cy="735300"/>
          </a:xfrm>
          <a:prstGeom prst="ellipse">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5"/>
          <p:cNvSpPr/>
          <p:nvPr/>
        </p:nvSpPr>
        <p:spPr>
          <a:xfrm>
            <a:off x="3245800" y="1904275"/>
            <a:ext cx="735300" cy="735300"/>
          </a:xfrm>
          <a:prstGeom prst="ellipse">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5"/>
          <p:cNvSpPr/>
          <p:nvPr/>
        </p:nvSpPr>
        <p:spPr>
          <a:xfrm>
            <a:off x="5162900" y="1904275"/>
            <a:ext cx="735300" cy="735300"/>
          </a:xfrm>
          <a:prstGeom prst="ellipse">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5"/>
          <p:cNvSpPr/>
          <p:nvPr/>
        </p:nvSpPr>
        <p:spPr>
          <a:xfrm>
            <a:off x="7080000" y="1904275"/>
            <a:ext cx="735300" cy="735300"/>
          </a:xfrm>
          <a:prstGeom prst="ellipse">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5"/>
          <p:cNvSpPr txBox="1"/>
          <p:nvPr/>
        </p:nvSpPr>
        <p:spPr>
          <a:xfrm>
            <a:off x="818250" y="459775"/>
            <a:ext cx="75075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chemeClr val="accent1"/>
                </a:solidFill>
                <a:latin typeface="Montserrat"/>
                <a:ea typeface="Montserrat"/>
                <a:cs typeface="Montserrat"/>
                <a:sym typeface="Montserrat"/>
              </a:rPr>
              <a:t>TABLE OF CONTENTS</a:t>
            </a:r>
            <a:endParaRPr sz="2600" b="1">
              <a:solidFill>
                <a:schemeClr val="accent1"/>
              </a:solidFill>
              <a:latin typeface="Montserrat"/>
              <a:ea typeface="Montserrat"/>
              <a:cs typeface="Montserrat"/>
              <a:sym typeface="Montserrat"/>
            </a:endParaRPr>
          </a:p>
        </p:txBody>
      </p:sp>
      <p:sp>
        <p:nvSpPr>
          <p:cNvPr id="316" name="Google Shape;316;p55"/>
          <p:cNvSpPr txBox="1"/>
          <p:nvPr/>
        </p:nvSpPr>
        <p:spPr>
          <a:xfrm>
            <a:off x="848400" y="2019475"/>
            <a:ext cx="1695900" cy="50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1"/>
                </a:solidFill>
                <a:latin typeface="Montserrat"/>
                <a:ea typeface="Montserrat"/>
                <a:cs typeface="Montserrat"/>
                <a:sym typeface="Montserrat"/>
              </a:rPr>
              <a:t>01</a:t>
            </a:r>
            <a:endParaRPr sz="2400" b="1" dirty="0">
              <a:solidFill>
                <a:schemeClr val="accent1"/>
              </a:solidFill>
              <a:latin typeface="Montserrat"/>
              <a:ea typeface="Montserrat"/>
              <a:cs typeface="Montserrat"/>
              <a:sym typeface="Montserrat"/>
            </a:endParaRPr>
          </a:p>
        </p:txBody>
      </p:sp>
      <p:sp>
        <p:nvSpPr>
          <p:cNvPr id="317" name="Google Shape;317;p55"/>
          <p:cNvSpPr txBox="1"/>
          <p:nvPr/>
        </p:nvSpPr>
        <p:spPr>
          <a:xfrm>
            <a:off x="848399" y="2861100"/>
            <a:ext cx="1779539"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solidFill>
                  <a:schemeClr val="accent1"/>
                </a:solidFill>
                <a:latin typeface="Montserrat"/>
                <a:ea typeface="Montserrat"/>
                <a:cs typeface="Montserrat"/>
                <a:sym typeface="Montserrat"/>
              </a:rPr>
              <a:t>THE NON-RESTRAINT ERA</a:t>
            </a:r>
            <a:endParaRPr b="1" dirty="0">
              <a:solidFill>
                <a:schemeClr val="accent1"/>
              </a:solidFill>
              <a:latin typeface="Montserrat"/>
              <a:ea typeface="Montserrat"/>
              <a:cs typeface="Montserrat"/>
              <a:sym typeface="Montserrat"/>
            </a:endParaRPr>
          </a:p>
        </p:txBody>
      </p:sp>
      <p:sp>
        <p:nvSpPr>
          <p:cNvPr id="318" name="Google Shape;318;p55"/>
          <p:cNvSpPr txBox="1"/>
          <p:nvPr/>
        </p:nvSpPr>
        <p:spPr>
          <a:xfrm>
            <a:off x="848400" y="3365450"/>
            <a:ext cx="1695900" cy="7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dirty="0">
                <a:solidFill>
                  <a:schemeClr val="accent2"/>
                </a:solidFill>
                <a:latin typeface="Montserrat"/>
                <a:ea typeface="Montserrat"/>
                <a:cs typeface="Montserrat"/>
                <a:sym typeface="Montserrat"/>
              </a:rPr>
              <a:t>What</a:t>
            </a:r>
            <a:r>
              <a:rPr lang="en" sz="1200" dirty="0">
                <a:solidFill>
                  <a:schemeClr val="accent2"/>
                </a:solidFill>
                <a:latin typeface="Montserrat"/>
                <a:ea typeface="Montserrat"/>
                <a:cs typeface="Montserrat"/>
                <a:sym typeface="Montserrat"/>
              </a:rPr>
              <a:t> was it and what impact did it have?</a:t>
            </a:r>
            <a:endParaRPr sz="1200" dirty="0">
              <a:solidFill>
                <a:schemeClr val="accent2"/>
              </a:solidFill>
              <a:latin typeface="Montserrat"/>
              <a:ea typeface="Montserrat"/>
              <a:cs typeface="Montserrat"/>
              <a:sym typeface="Montserrat"/>
            </a:endParaRPr>
          </a:p>
        </p:txBody>
      </p:sp>
      <p:sp>
        <p:nvSpPr>
          <p:cNvPr id="319" name="Google Shape;319;p55"/>
          <p:cNvSpPr txBox="1"/>
          <p:nvPr/>
        </p:nvSpPr>
        <p:spPr>
          <a:xfrm>
            <a:off x="2765499" y="2019475"/>
            <a:ext cx="1695900" cy="50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1"/>
                </a:solidFill>
                <a:latin typeface="Montserrat"/>
                <a:ea typeface="Montserrat"/>
                <a:cs typeface="Montserrat"/>
                <a:sym typeface="Montserrat"/>
              </a:rPr>
              <a:t>02</a:t>
            </a:r>
            <a:endParaRPr sz="2400" b="1" dirty="0">
              <a:solidFill>
                <a:schemeClr val="accent1"/>
              </a:solidFill>
              <a:latin typeface="Montserrat"/>
              <a:ea typeface="Montserrat"/>
              <a:cs typeface="Montserrat"/>
              <a:sym typeface="Montserrat"/>
            </a:endParaRPr>
          </a:p>
        </p:txBody>
      </p:sp>
      <p:sp>
        <p:nvSpPr>
          <p:cNvPr id="320" name="Google Shape;320;p55"/>
          <p:cNvSpPr txBox="1"/>
          <p:nvPr/>
        </p:nvSpPr>
        <p:spPr>
          <a:xfrm>
            <a:off x="2544300" y="2861100"/>
            <a:ext cx="2000737"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solidFill>
                  <a:schemeClr val="accent1"/>
                </a:solidFill>
                <a:latin typeface="Montserrat"/>
                <a:ea typeface="Montserrat"/>
                <a:cs typeface="Montserrat"/>
                <a:sym typeface="Montserrat"/>
              </a:rPr>
              <a:t>NURSING SUICIDAL PATIENTS</a:t>
            </a:r>
          </a:p>
        </p:txBody>
      </p:sp>
      <p:sp>
        <p:nvSpPr>
          <p:cNvPr id="321" name="Google Shape;321;p55"/>
          <p:cNvSpPr txBox="1"/>
          <p:nvPr/>
        </p:nvSpPr>
        <p:spPr>
          <a:xfrm>
            <a:off x="2765499" y="3365450"/>
            <a:ext cx="1695900" cy="7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accent2"/>
                </a:solidFill>
                <a:latin typeface="Montserrat"/>
                <a:ea typeface="Montserrat"/>
                <a:cs typeface="Montserrat"/>
                <a:sym typeface="Montserrat"/>
              </a:rPr>
              <a:t>The effects of non-restraint on caring for suicidal patients</a:t>
            </a:r>
            <a:endParaRPr sz="1200" dirty="0">
              <a:solidFill>
                <a:schemeClr val="accent2"/>
              </a:solidFill>
              <a:latin typeface="Montserrat"/>
              <a:ea typeface="Montserrat"/>
              <a:cs typeface="Montserrat"/>
              <a:sym typeface="Montserrat"/>
            </a:endParaRPr>
          </a:p>
        </p:txBody>
      </p:sp>
      <p:sp>
        <p:nvSpPr>
          <p:cNvPr id="322" name="Google Shape;322;p55"/>
          <p:cNvSpPr txBox="1"/>
          <p:nvPr/>
        </p:nvSpPr>
        <p:spPr>
          <a:xfrm>
            <a:off x="4682598" y="2019475"/>
            <a:ext cx="1695900" cy="50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accent1"/>
                </a:solidFill>
                <a:latin typeface="Montserrat"/>
                <a:ea typeface="Montserrat"/>
                <a:cs typeface="Montserrat"/>
                <a:sym typeface="Montserrat"/>
              </a:rPr>
              <a:t>03</a:t>
            </a:r>
            <a:endParaRPr sz="2400" b="1">
              <a:solidFill>
                <a:schemeClr val="accent1"/>
              </a:solidFill>
              <a:latin typeface="Montserrat"/>
              <a:ea typeface="Montserrat"/>
              <a:cs typeface="Montserrat"/>
              <a:sym typeface="Montserrat"/>
            </a:endParaRPr>
          </a:p>
        </p:txBody>
      </p:sp>
      <p:sp>
        <p:nvSpPr>
          <p:cNvPr id="323" name="Google Shape;323;p55"/>
          <p:cNvSpPr txBox="1"/>
          <p:nvPr/>
        </p:nvSpPr>
        <p:spPr>
          <a:xfrm>
            <a:off x="4682598" y="2861100"/>
            <a:ext cx="16959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accent1"/>
                </a:solidFill>
                <a:latin typeface="Montserrat"/>
                <a:ea typeface="Montserrat"/>
                <a:cs typeface="Montserrat"/>
                <a:sym typeface="Montserrat"/>
              </a:rPr>
              <a:t>THE RETURN OF RESTRAINT</a:t>
            </a:r>
            <a:endParaRPr b="1" dirty="0">
              <a:solidFill>
                <a:schemeClr val="accent1"/>
              </a:solidFill>
              <a:latin typeface="Montserrat"/>
              <a:ea typeface="Montserrat"/>
              <a:cs typeface="Montserrat"/>
              <a:sym typeface="Montserrat"/>
            </a:endParaRPr>
          </a:p>
        </p:txBody>
      </p:sp>
      <p:sp>
        <p:nvSpPr>
          <p:cNvPr id="324" name="Google Shape;324;p55"/>
          <p:cNvSpPr txBox="1"/>
          <p:nvPr/>
        </p:nvSpPr>
        <p:spPr>
          <a:xfrm>
            <a:off x="4682598" y="3365450"/>
            <a:ext cx="1695900" cy="7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accent2"/>
                </a:solidFill>
                <a:latin typeface="Montserrat"/>
                <a:ea typeface="Montserrat"/>
                <a:cs typeface="Montserrat"/>
                <a:sym typeface="Montserrat"/>
              </a:rPr>
              <a:t>Why did restraint return in the 1880s and what can that tell us about asylum nursing?</a:t>
            </a:r>
            <a:endParaRPr sz="1200" dirty="0">
              <a:solidFill>
                <a:schemeClr val="accent2"/>
              </a:solidFill>
              <a:latin typeface="Montserrat"/>
              <a:ea typeface="Montserrat"/>
              <a:cs typeface="Montserrat"/>
              <a:sym typeface="Montserrat"/>
            </a:endParaRPr>
          </a:p>
        </p:txBody>
      </p:sp>
      <p:sp>
        <p:nvSpPr>
          <p:cNvPr id="325" name="Google Shape;325;p55"/>
          <p:cNvSpPr txBox="1"/>
          <p:nvPr/>
        </p:nvSpPr>
        <p:spPr>
          <a:xfrm>
            <a:off x="6599697" y="2019475"/>
            <a:ext cx="1695900" cy="50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accent1"/>
                </a:solidFill>
                <a:latin typeface="Montserrat"/>
                <a:ea typeface="Montserrat"/>
                <a:cs typeface="Montserrat"/>
                <a:sym typeface="Montserrat"/>
              </a:rPr>
              <a:t>04</a:t>
            </a:r>
            <a:endParaRPr sz="2400" b="1">
              <a:solidFill>
                <a:schemeClr val="accent1"/>
              </a:solidFill>
              <a:latin typeface="Montserrat"/>
              <a:ea typeface="Montserrat"/>
              <a:cs typeface="Montserrat"/>
              <a:sym typeface="Montserrat"/>
            </a:endParaRPr>
          </a:p>
        </p:txBody>
      </p:sp>
      <p:sp>
        <p:nvSpPr>
          <p:cNvPr id="326" name="Google Shape;326;p55"/>
          <p:cNvSpPr txBox="1"/>
          <p:nvPr/>
        </p:nvSpPr>
        <p:spPr>
          <a:xfrm>
            <a:off x="6599697" y="2861100"/>
            <a:ext cx="16959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accent1"/>
                </a:solidFill>
                <a:latin typeface="Montserrat"/>
                <a:ea typeface="Montserrat"/>
                <a:cs typeface="Montserrat"/>
                <a:sym typeface="Montserrat"/>
              </a:rPr>
              <a:t>CONCLUSION</a:t>
            </a:r>
            <a:endParaRPr b="1" dirty="0">
              <a:solidFill>
                <a:schemeClr val="accent1"/>
              </a:solidFill>
              <a:latin typeface="Montserrat"/>
              <a:ea typeface="Montserrat"/>
              <a:cs typeface="Montserrat"/>
              <a:sym typeface="Montserrat"/>
            </a:endParaRPr>
          </a:p>
        </p:txBody>
      </p:sp>
      <p:sp>
        <p:nvSpPr>
          <p:cNvPr id="327" name="Google Shape;327;p55"/>
          <p:cNvSpPr txBox="1"/>
          <p:nvPr/>
        </p:nvSpPr>
        <p:spPr>
          <a:xfrm>
            <a:off x="6599697" y="3365450"/>
            <a:ext cx="1695900" cy="7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chemeClr val="accent2"/>
                </a:solidFill>
                <a:latin typeface="Montserrat"/>
                <a:ea typeface="Montserrat"/>
                <a:cs typeface="Montserrat"/>
                <a:sym typeface="Montserrat"/>
              </a:rPr>
              <a:t>What can we learn from the non-restraint era?</a:t>
            </a:r>
            <a:endParaRPr sz="1200" dirty="0">
              <a:solidFill>
                <a:schemeClr val="accent2"/>
              </a:solidFill>
              <a:latin typeface="Montserrat"/>
              <a:ea typeface="Montserrat"/>
              <a:cs typeface="Montserrat"/>
              <a:sym typeface="Montserrat"/>
            </a:endParaRPr>
          </a:p>
        </p:txBody>
      </p:sp>
      <p:cxnSp>
        <p:nvCxnSpPr>
          <p:cNvPr id="328" name="Google Shape;328;p55"/>
          <p:cNvCxnSpPr/>
          <p:nvPr/>
        </p:nvCxnSpPr>
        <p:spPr>
          <a:xfrm>
            <a:off x="916600" y="962050"/>
            <a:ext cx="3668400" cy="0"/>
          </a:xfrm>
          <a:prstGeom prst="straightConnector1">
            <a:avLst/>
          </a:prstGeom>
          <a:noFill/>
          <a:ln w="19050" cap="flat" cmpd="sng">
            <a:solidFill>
              <a:schemeClr val="accent3"/>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5"/>
          <p:cNvSpPr txBox="1">
            <a:spLocks noGrp="1"/>
          </p:cNvSpPr>
          <p:nvPr>
            <p:ph type="title"/>
          </p:nvPr>
        </p:nvSpPr>
        <p:spPr>
          <a:xfrm>
            <a:off x="774850" y="1698650"/>
            <a:ext cx="4129200" cy="1482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THE NON-RESTRAINT ERA</a:t>
            </a:r>
            <a:endParaRPr dirty="0"/>
          </a:p>
        </p:txBody>
      </p:sp>
      <p:sp>
        <p:nvSpPr>
          <p:cNvPr id="473" name="Google Shape;473;p65"/>
          <p:cNvSpPr txBox="1">
            <a:spLocks noGrp="1"/>
          </p:cNvSpPr>
          <p:nvPr>
            <p:ph type="subTitle" idx="1"/>
          </p:nvPr>
        </p:nvSpPr>
        <p:spPr>
          <a:xfrm>
            <a:off x="1656850" y="3108204"/>
            <a:ext cx="3247200" cy="1235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
        <p:nvSpPr>
          <p:cNvPr id="474" name="Google Shape;474;p65"/>
          <p:cNvSpPr txBox="1">
            <a:spLocks noGrp="1"/>
          </p:cNvSpPr>
          <p:nvPr>
            <p:ph type="title" idx="2"/>
          </p:nvPr>
        </p:nvSpPr>
        <p:spPr>
          <a:xfrm>
            <a:off x="3149350" y="1367754"/>
            <a:ext cx="1754700" cy="604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01:</a:t>
            </a:r>
            <a:endParaRPr dirty="0"/>
          </a:p>
        </p:txBody>
      </p:sp>
      <p:pic>
        <p:nvPicPr>
          <p:cNvPr id="6" name="Content Placeholder 4" descr="forcefeeding.jpg">
            <a:extLst>
              <a:ext uri="{FF2B5EF4-FFF2-40B4-BE49-F238E27FC236}">
                <a16:creationId xmlns:a16="http://schemas.microsoft.com/office/drawing/2014/main" id="{4834F02F-C136-900D-57F2-52D40A99A080}"/>
              </a:ext>
            </a:extLst>
          </p:cNvPr>
          <p:cNvPicPr>
            <a:picLocks noChangeAspect="1"/>
          </p:cNvPicPr>
          <p:nvPr/>
        </p:nvPicPr>
        <p:blipFill>
          <a:blip r:embed="rId3" cstate="print"/>
          <a:srcRect l="3336" t="22794" r="3263" b="8428"/>
          <a:stretch>
            <a:fillRect/>
          </a:stretch>
        </p:blipFill>
        <p:spPr>
          <a:xfrm>
            <a:off x="5392982" y="488339"/>
            <a:ext cx="3751018" cy="41668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535"/>
        <p:cNvGrpSpPr/>
        <p:nvPr/>
      </p:nvGrpSpPr>
      <p:grpSpPr>
        <a:xfrm>
          <a:off x="0" y="0"/>
          <a:ext cx="0" cy="0"/>
          <a:chOff x="0" y="0"/>
          <a:chExt cx="0" cy="0"/>
        </a:xfrm>
      </p:grpSpPr>
      <p:sp>
        <p:nvSpPr>
          <p:cNvPr id="536" name="Google Shape;536;p68"/>
          <p:cNvSpPr/>
          <p:nvPr/>
        </p:nvSpPr>
        <p:spPr>
          <a:xfrm>
            <a:off x="4677878" y="493082"/>
            <a:ext cx="4042610" cy="4050043"/>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9F231D21-7370-8EF0-CF0D-9D5FFEF54CA8}"/>
              </a:ext>
            </a:extLst>
          </p:cNvPr>
          <p:cNvSpPr txBox="1"/>
          <p:nvPr/>
        </p:nvSpPr>
        <p:spPr>
          <a:xfrm>
            <a:off x="4913475" y="637070"/>
            <a:ext cx="3609474" cy="3693319"/>
          </a:xfrm>
          <a:prstGeom prst="rect">
            <a:avLst/>
          </a:prstGeom>
          <a:solidFill>
            <a:schemeClr val="bg1">
              <a:lumMod val="95000"/>
              <a:alpha val="82000"/>
            </a:schemeClr>
          </a:solidFill>
        </p:spPr>
        <p:txBody>
          <a:bodyPr wrap="square" rtlCol="0">
            <a:spAutoFit/>
          </a:bodyPr>
          <a:lstStyle/>
          <a:p>
            <a:pPr marL="285750" indent="-285750">
              <a:buFont typeface="Arial" panose="020B0604020202020204" pitchFamily="34" charset="0"/>
              <a:buChar char="•"/>
            </a:pPr>
            <a:r>
              <a:rPr lang="en-GB" sz="1800" dirty="0">
                <a:latin typeface="Montserrat" panose="00000500000000000000" pitchFamily="2" charset="0"/>
              </a:rPr>
              <a:t>Introduced by Robert Gardiner Hill in 1838 at Lincoln Asylum</a:t>
            </a:r>
          </a:p>
          <a:p>
            <a:pPr marL="285750" indent="-285750">
              <a:buFont typeface="Arial" panose="020B0604020202020204" pitchFamily="34" charset="0"/>
              <a:buChar char="•"/>
            </a:pPr>
            <a:r>
              <a:rPr lang="en-GB" sz="1800" dirty="0">
                <a:latin typeface="Montserrat" panose="00000500000000000000" pitchFamily="2" charset="0"/>
              </a:rPr>
              <a:t>Adopted by John Conolly at Hanwell and widely publicised </a:t>
            </a:r>
          </a:p>
          <a:p>
            <a:pPr marL="285750" indent="-285750">
              <a:buFont typeface="Arial" panose="020B0604020202020204" pitchFamily="34" charset="0"/>
              <a:buChar char="•"/>
            </a:pPr>
            <a:r>
              <a:rPr lang="en-GB" sz="1800" dirty="0">
                <a:latin typeface="Montserrat" panose="00000500000000000000" pitchFamily="2" charset="0"/>
              </a:rPr>
              <a:t>By 1850, all asylums in England and Wales claimed to have abandoned all forms of mechanical restraint</a:t>
            </a:r>
          </a:p>
          <a:p>
            <a:pPr marL="285750" indent="-285750">
              <a:buFont typeface="Arial" panose="020B0604020202020204" pitchFamily="34" charset="0"/>
              <a:buChar char="•"/>
            </a:pPr>
            <a:r>
              <a:rPr lang="en-GB" sz="1800" dirty="0">
                <a:latin typeface="Montserrat" panose="00000500000000000000" pitchFamily="2" charset="0"/>
              </a:rPr>
              <a:t>Peculiar to England and Wales (and Scotland)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73"/>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STAFF/PATIENT RATIO</a:t>
            </a:r>
            <a:endParaRPr dirty="0"/>
          </a:p>
        </p:txBody>
      </p:sp>
      <p:cxnSp>
        <p:nvCxnSpPr>
          <p:cNvPr id="666" name="Google Shape;666;p73"/>
          <p:cNvCxnSpPr>
            <a:endCxn id="667" idx="1"/>
          </p:cNvCxnSpPr>
          <p:nvPr/>
        </p:nvCxnSpPr>
        <p:spPr>
          <a:xfrm>
            <a:off x="916650" y="962050"/>
            <a:ext cx="3627300" cy="0"/>
          </a:xfrm>
          <a:prstGeom prst="straightConnector1">
            <a:avLst/>
          </a:prstGeom>
          <a:noFill/>
          <a:ln w="19050" cap="flat" cmpd="sng">
            <a:solidFill>
              <a:schemeClr val="accent3"/>
            </a:solidFill>
            <a:prstDash val="solid"/>
            <a:round/>
            <a:headEnd type="none" w="med" len="med"/>
            <a:tailEnd type="none" w="med" len="med"/>
          </a:ln>
        </p:spPr>
      </p:cxnSp>
      <p:graphicFrame>
        <p:nvGraphicFramePr>
          <p:cNvPr id="6" name="Chart 5">
            <a:extLst>
              <a:ext uri="{FF2B5EF4-FFF2-40B4-BE49-F238E27FC236}">
                <a16:creationId xmlns:a16="http://schemas.microsoft.com/office/drawing/2014/main" id="{57650EDC-9F16-D3D5-A717-2F049BE17C84}"/>
              </a:ext>
            </a:extLst>
          </p:cNvPr>
          <p:cNvGraphicFramePr>
            <a:graphicFrameLocks/>
          </p:cNvGraphicFramePr>
          <p:nvPr/>
        </p:nvGraphicFramePr>
        <p:xfrm>
          <a:off x="818250" y="1227582"/>
          <a:ext cx="7040880" cy="33261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7999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1"/>
          <p:cNvSpPr/>
          <p:nvPr/>
        </p:nvSpPr>
        <p:spPr>
          <a:xfrm>
            <a:off x="4140150" y="2020000"/>
            <a:ext cx="863700" cy="863700"/>
          </a:xfrm>
          <a:prstGeom prst="ellipse">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1"/>
          <p:cNvSpPr/>
          <p:nvPr/>
        </p:nvSpPr>
        <p:spPr>
          <a:xfrm>
            <a:off x="1782850" y="2020000"/>
            <a:ext cx="863700" cy="863700"/>
          </a:xfrm>
          <a:prstGeom prst="ellipse">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1"/>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ASYLUM ATTENDANTS</a:t>
            </a:r>
            <a:endParaRPr dirty="0"/>
          </a:p>
        </p:txBody>
      </p:sp>
      <p:sp>
        <p:nvSpPr>
          <p:cNvPr id="395" name="Google Shape;395;p61"/>
          <p:cNvSpPr/>
          <p:nvPr/>
        </p:nvSpPr>
        <p:spPr>
          <a:xfrm>
            <a:off x="6497450" y="2067995"/>
            <a:ext cx="863700" cy="863700"/>
          </a:xfrm>
          <a:prstGeom prst="ellipse">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1"/>
          <p:cNvSpPr txBox="1">
            <a:spLocks noGrp="1"/>
          </p:cNvSpPr>
          <p:nvPr>
            <p:ph type="title" idx="2"/>
          </p:nvPr>
        </p:nvSpPr>
        <p:spPr>
          <a:xfrm>
            <a:off x="1277050" y="3033233"/>
            <a:ext cx="1875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WORKING CLASS</a:t>
            </a:r>
            <a:endParaRPr dirty="0"/>
          </a:p>
        </p:txBody>
      </p:sp>
      <p:sp>
        <p:nvSpPr>
          <p:cNvPr id="397" name="Google Shape;397;p61"/>
          <p:cNvSpPr txBox="1">
            <a:spLocks noGrp="1"/>
          </p:cNvSpPr>
          <p:nvPr>
            <p:ph type="subTitle" idx="1"/>
          </p:nvPr>
        </p:nvSpPr>
        <p:spPr>
          <a:xfrm>
            <a:off x="1277050" y="3365450"/>
            <a:ext cx="18753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Many men were ex-military, asylum work a job of last resort</a:t>
            </a:r>
            <a:endParaRPr dirty="0"/>
          </a:p>
        </p:txBody>
      </p:sp>
      <p:sp>
        <p:nvSpPr>
          <p:cNvPr id="398" name="Google Shape;398;p61"/>
          <p:cNvSpPr txBox="1">
            <a:spLocks noGrp="1"/>
          </p:cNvSpPr>
          <p:nvPr>
            <p:ph type="title" idx="3"/>
          </p:nvPr>
        </p:nvSpPr>
        <p:spPr>
          <a:xfrm>
            <a:off x="3634348" y="3033233"/>
            <a:ext cx="1875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HIGH TURNOVER</a:t>
            </a:r>
            <a:endParaRPr dirty="0"/>
          </a:p>
        </p:txBody>
      </p:sp>
      <p:sp>
        <p:nvSpPr>
          <p:cNvPr id="399" name="Google Shape;399;p61"/>
          <p:cNvSpPr txBox="1">
            <a:spLocks noGrp="1"/>
          </p:cNvSpPr>
          <p:nvPr>
            <p:ph type="subTitle" idx="4"/>
          </p:nvPr>
        </p:nvSpPr>
        <p:spPr>
          <a:xfrm>
            <a:off x="3634348" y="3365450"/>
            <a:ext cx="18753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Poor conditions and seasonal opportunities elsewhere</a:t>
            </a:r>
            <a:endParaRPr dirty="0"/>
          </a:p>
        </p:txBody>
      </p:sp>
      <p:sp>
        <p:nvSpPr>
          <p:cNvPr id="400" name="Google Shape;400;p61"/>
          <p:cNvSpPr txBox="1">
            <a:spLocks noGrp="1"/>
          </p:cNvSpPr>
          <p:nvPr>
            <p:ph type="title" idx="5"/>
          </p:nvPr>
        </p:nvSpPr>
        <p:spPr>
          <a:xfrm>
            <a:off x="5991647" y="3033233"/>
            <a:ext cx="1875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LITTLE TRAINING</a:t>
            </a:r>
            <a:endParaRPr dirty="0"/>
          </a:p>
        </p:txBody>
      </p:sp>
      <p:sp>
        <p:nvSpPr>
          <p:cNvPr id="401" name="Google Shape;401;p61"/>
          <p:cNvSpPr txBox="1">
            <a:spLocks noGrp="1"/>
          </p:cNvSpPr>
          <p:nvPr>
            <p:ph type="subTitle" idx="6"/>
          </p:nvPr>
        </p:nvSpPr>
        <p:spPr>
          <a:xfrm>
            <a:off x="5991647" y="3365450"/>
            <a:ext cx="18753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1885 M</a:t>
            </a:r>
            <a:r>
              <a:rPr lang="en-GB" dirty="0"/>
              <a:t>PA Handbook</a:t>
            </a:r>
          </a:p>
          <a:p>
            <a:pPr marL="0" lvl="0" indent="0" algn="ctr" rtl="0">
              <a:spcBef>
                <a:spcPts val="0"/>
              </a:spcBef>
              <a:spcAft>
                <a:spcPts val="0"/>
              </a:spcAft>
              <a:buNone/>
            </a:pPr>
            <a:r>
              <a:rPr lang="en-GB" dirty="0"/>
              <a:t>1890 Certificate of Proficiency in Nursing</a:t>
            </a:r>
            <a:endParaRPr dirty="0"/>
          </a:p>
        </p:txBody>
      </p:sp>
      <p:cxnSp>
        <p:nvCxnSpPr>
          <p:cNvPr id="402" name="Google Shape;402;p61"/>
          <p:cNvCxnSpPr/>
          <p:nvPr/>
        </p:nvCxnSpPr>
        <p:spPr>
          <a:xfrm>
            <a:off x="916600" y="962050"/>
            <a:ext cx="3379200" cy="0"/>
          </a:xfrm>
          <a:prstGeom prst="straightConnector1">
            <a:avLst/>
          </a:prstGeom>
          <a:noFill/>
          <a:ln w="19050" cap="flat" cmpd="sng">
            <a:solidFill>
              <a:schemeClr val="accent3"/>
            </a:solidFill>
            <a:prstDash val="solid"/>
            <a:round/>
            <a:headEnd type="none" w="med" len="med"/>
            <a:tailEnd type="none" w="med" len="med"/>
          </a:ln>
        </p:spPr>
      </p:cxnSp>
      <p:grpSp>
        <p:nvGrpSpPr>
          <p:cNvPr id="403" name="Google Shape;403;p61"/>
          <p:cNvGrpSpPr/>
          <p:nvPr/>
        </p:nvGrpSpPr>
        <p:grpSpPr>
          <a:xfrm>
            <a:off x="6758543" y="2240178"/>
            <a:ext cx="499083" cy="519334"/>
            <a:chOff x="5027525" y="4402450"/>
            <a:chExt cx="477500" cy="496875"/>
          </a:xfrm>
        </p:grpSpPr>
        <p:sp>
          <p:nvSpPr>
            <p:cNvPr id="404" name="Google Shape;404;p61"/>
            <p:cNvSpPr/>
            <p:nvPr/>
          </p:nvSpPr>
          <p:spPr>
            <a:xfrm>
              <a:off x="5121300" y="4524725"/>
              <a:ext cx="22700" cy="19425"/>
            </a:xfrm>
            <a:custGeom>
              <a:avLst/>
              <a:gdLst/>
              <a:ahLst/>
              <a:cxnLst/>
              <a:rect l="l" t="t" r="r" b="b"/>
              <a:pathLst>
                <a:path w="908" h="777" extrusionOk="0">
                  <a:moveTo>
                    <a:pt x="519" y="0"/>
                  </a:moveTo>
                  <a:cubicBezTo>
                    <a:pt x="173" y="0"/>
                    <a:pt x="0" y="418"/>
                    <a:pt x="244" y="662"/>
                  </a:cubicBezTo>
                  <a:cubicBezTo>
                    <a:pt x="323" y="741"/>
                    <a:pt x="421" y="777"/>
                    <a:pt x="516" y="777"/>
                  </a:cubicBezTo>
                  <a:cubicBezTo>
                    <a:pt x="716" y="777"/>
                    <a:pt x="907" y="622"/>
                    <a:pt x="908" y="388"/>
                  </a:cubicBezTo>
                  <a:cubicBezTo>
                    <a:pt x="908" y="174"/>
                    <a:pt x="733" y="0"/>
                    <a:pt x="519" y="0"/>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1"/>
            <p:cNvSpPr/>
            <p:nvPr/>
          </p:nvSpPr>
          <p:spPr>
            <a:xfrm>
              <a:off x="5134450" y="4667525"/>
              <a:ext cx="96675" cy="96700"/>
            </a:xfrm>
            <a:custGeom>
              <a:avLst/>
              <a:gdLst/>
              <a:ahLst/>
              <a:cxnLst/>
              <a:rect l="l" t="t" r="r" b="b"/>
              <a:pathLst>
                <a:path w="3867" h="3868" extrusionOk="0">
                  <a:moveTo>
                    <a:pt x="1933" y="1"/>
                  </a:moveTo>
                  <a:cubicBezTo>
                    <a:pt x="1722" y="1"/>
                    <a:pt x="1549" y="169"/>
                    <a:pt x="1546" y="381"/>
                  </a:cubicBezTo>
                  <a:lnTo>
                    <a:pt x="1546" y="1545"/>
                  </a:lnTo>
                  <a:lnTo>
                    <a:pt x="382" y="1545"/>
                  </a:lnTo>
                  <a:cubicBezTo>
                    <a:pt x="170" y="1550"/>
                    <a:pt x="0" y="1722"/>
                    <a:pt x="0" y="1934"/>
                  </a:cubicBezTo>
                  <a:cubicBezTo>
                    <a:pt x="0" y="2145"/>
                    <a:pt x="170" y="2318"/>
                    <a:pt x="382" y="2322"/>
                  </a:cubicBezTo>
                  <a:lnTo>
                    <a:pt x="1546" y="2322"/>
                  </a:lnTo>
                  <a:lnTo>
                    <a:pt x="1546" y="3486"/>
                  </a:lnTo>
                  <a:cubicBezTo>
                    <a:pt x="1549" y="3697"/>
                    <a:pt x="1722" y="3867"/>
                    <a:pt x="1933" y="3867"/>
                  </a:cubicBezTo>
                  <a:cubicBezTo>
                    <a:pt x="2145" y="3867"/>
                    <a:pt x="2317" y="3697"/>
                    <a:pt x="2322" y="3486"/>
                  </a:cubicBezTo>
                  <a:lnTo>
                    <a:pt x="2322" y="2322"/>
                  </a:lnTo>
                  <a:lnTo>
                    <a:pt x="3486" y="2322"/>
                  </a:lnTo>
                  <a:cubicBezTo>
                    <a:pt x="3698" y="2318"/>
                    <a:pt x="3866" y="2145"/>
                    <a:pt x="3866" y="1934"/>
                  </a:cubicBezTo>
                  <a:cubicBezTo>
                    <a:pt x="3866" y="1722"/>
                    <a:pt x="3698" y="1550"/>
                    <a:pt x="3486" y="1545"/>
                  </a:cubicBezTo>
                  <a:lnTo>
                    <a:pt x="2322" y="1545"/>
                  </a:lnTo>
                  <a:lnTo>
                    <a:pt x="2322" y="381"/>
                  </a:lnTo>
                  <a:cubicBezTo>
                    <a:pt x="2317" y="169"/>
                    <a:pt x="2145" y="1"/>
                    <a:pt x="1933" y="1"/>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1"/>
            <p:cNvSpPr/>
            <p:nvPr/>
          </p:nvSpPr>
          <p:spPr>
            <a:xfrm>
              <a:off x="5027525" y="4402450"/>
              <a:ext cx="477500" cy="496875"/>
            </a:xfrm>
            <a:custGeom>
              <a:avLst/>
              <a:gdLst/>
              <a:ahLst/>
              <a:cxnLst/>
              <a:rect l="l" t="t" r="r" b="b"/>
              <a:pathLst>
                <a:path w="19100" h="19875" extrusionOk="0">
                  <a:moveTo>
                    <a:pt x="9703" y="777"/>
                  </a:moveTo>
                  <a:cubicBezTo>
                    <a:pt x="9917" y="777"/>
                    <a:pt x="10091" y="951"/>
                    <a:pt x="10092" y="1165"/>
                  </a:cubicBezTo>
                  <a:lnTo>
                    <a:pt x="10092" y="2950"/>
                  </a:lnTo>
                  <a:cubicBezTo>
                    <a:pt x="10091" y="3164"/>
                    <a:pt x="9917" y="3337"/>
                    <a:pt x="9703" y="3339"/>
                  </a:cubicBezTo>
                  <a:lnTo>
                    <a:pt x="2717" y="3339"/>
                  </a:lnTo>
                  <a:cubicBezTo>
                    <a:pt x="2503" y="3339"/>
                    <a:pt x="2329" y="3164"/>
                    <a:pt x="2329" y="2950"/>
                  </a:cubicBezTo>
                  <a:lnTo>
                    <a:pt x="2329" y="1165"/>
                  </a:lnTo>
                  <a:cubicBezTo>
                    <a:pt x="2329" y="951"/>
                    <a:pt x="2503" y="777"/>
                    <a:pt x="2717" y="777"/>
                  </a:cubicBezTo>
                  <a:close/>
                  <a:moveTo>
                    <a:pt x="9316" y="4115"/>
                  </a:moveTo>
                  <a:lnTo>
                    <a:pt x="9316" y="4891"/>
                  </a:lnTo>
                  <a:lnTo>
                    <a:pt x="5823" y="4891"/>
                  </a:lnTo>
                  <a:cubicBezTo>
                    <a:pt x="5820" y="4891"/>
                    <a:pt x="5817" y="4891"/>
                    <a:pt x="5814" y="4891"/>
                  </a:cubicBezTo>
                  <a:cubicBezTo>
                    <a:pt x="5600" y="4891"/>
                    <a:pt x="5427" y="5064"/>
                    <a:pt x="5427" y="5279"/>
                  </a:cubicBezTo>
                  <a:cubicBezTo>
                    <a:pt x="5427" y="5494"/>
                    <a:pt x="5600" y="5667"/>
                    <a:pt x="5814" y="5667"/>
                  </a:cubicBezTo>
                  <a:cubicBezTo>
                    <a:pt x="5817" y="5667"/>
                    <a:pt x="5820" y="5667"/>
                    <a:pt x="5823" y="5667"/>
                  </a:cubicBezTo>
                  <a:lnTo>
                    <a:pt x="9508" y="5667"/>
                  </a:lnTo>
                  <a:lnTo>
                    <a:pt x="11410" y="8203"/>
                  </a:lnTo>
                  <a:cubicBezTo>
                    <a:pt x="11534" y="8369"/>
                    <a:pt x="11611" y="8565"/>
                    <a:pt x="11635" y="8772"/>
                  </a:cubicBezTo>
                  <a:lnTo>
                    <a:pt x="785" y="8772"/>
                  </a:lnTo>
                  <a:cubicBezTo>
                    <a:pt x="808" y="8565"/>
                    <a:pt x="886" y="8369"/>
                    <a:pt x="1010" y="8203"/>
                  </a:cubicBezTo>
                  <a:lnTo>
                    <a:pt x="3028" y="5511"/>
                  </a:lnTo>
                  <a:cubicBezTo>
                    <a:pt x="3078" y="5444"/>
                    <a:pt x="3106" y="5363"/>
                    <a:pt x="3106" y="5279"/>
                  </a:cubicBezTo>
                  <a:lnTo>
                    <a:pt x="3106" y="4115"/>
                  </a:lnTo>
                  <a:close/>
                  <a:moveTo>
                    <a:pt x="11643" y="9548"/>
                  </a:moveTo>
                  <a:lnTo>
                    <a:pt x="11643" y="12720"/>
                  </a:lnTo>
                  <a:lnTo>
                    <a:pt x="9292" y="14078"/>
                  </a:lnTo>
                  <a:cubicBezTo>
                    <a:pt x="8805" y="14357"/>
                    <a:pt x="8404" y="14764"/>
                    <a:pt x="8132" y="15254"/>
                  </a:cubicBezTo>
                  <a:lnTo>
                    <a:pt x="8132" y="15253"/>
                  </a:lnTo>
                  <a:lnTo>
                    <a:pt x="777" y="15253"/>
                  </a:lnTo>
                  <a:lnTo>
                    <a:pt x="777" y="9548"/>
                  </a:lnTo>
                  <a:close/>
                  <a:moveTo>
                    <a:pt x="15547" y="11721"/>
                  </a:moveTo>
                  <a:cubicBezTo>
                    <a:pt x="16352" y="11721"/>
                    <a:pt x="17135" y="12139"/>
                    <a:pt x="17566" y="12886"/>
                  </a:cubicBezTo>
                  <a:cubicBezTo>
                    <a:pt x="18212" y="14007"/>
                    <a:pt x="17818" y="15430"/>
                    <a:pt x="16713" y="16067"/>
                  </a:cubicBezTo>
                  <a:lnTo>
                    <a:pt x="16713" y="16066"/>
                  </a:lnTo>
                  <a:lnTo>
                    <a:pt x="14787" y="17178"/>
                  </a:lnTo>
                  <a:lnTo>
                    <a:pt x="12458" y="13146"/>
                  </a:lnTo>
                  <a:lnTo>
                    <a:pt x="14384" y="12034"/>
                  </a:lnTo>
                  <a:cubicBezTo>
                    <a:pt x="14751" y="11822"/>
                    <a:pt x="15152" y="11721"/>
                    <a:pt x="15547" y="11721"/>
                  </a:cubicBezTo>
                  <a:close/>
                  <a:moveTo>
                    <a:pt x="7828" y="16025"/>
                  </a:moveTo>
                  <a:cubicBezTo>
                    <a:pt x="7703" y="16538"/>
                    <a:pt x="7709" y="17073"/>
                    <a:pt x="7847" y="17582"/>
                  </a:cubicBezTo>
                  <a:lnTo>
                    <a:pt x="1941" y="17582"/>
                  </a:lnTo>
                  <a:cubicBezTo>
                    <a:pt x="1298" y="17580"/>
                    <a:pt x="778" y="17060"/>
                    <a:pt x="777" y="16418"/>
                  </a:cubicBezTo>
                  <a:lnTo>
                    <a:pt x="777" y="16025"/>
                  </a:lnTo>
                  <a:close/>
                  <a:moveTo>
                    <a:pt x="11786" y="13534"/>
                  </a:moveTo>
                  <a:lnTo>
                    <a:pt x="14115" y="17568"/>
                  </a:lnTo>
                  <a:lnTo>
                    <a:pt x="12008" y="18783"/>
                  </a:lnTo>
                  <a:cubicBezTo>
                    <a:pt x="11639" y="18998"/>
                    <a:pt x="11235" y="19101"/>
                    <a:pt x="10836" y="19101"/>
                  </a:cubicBezTo>
                  <a:cubicBezTo>
                    <a:pt x="10032" y="19101"/>
                    <a:pt x="9249" y="18684"/>
                    <a:pt x="8817" y="17937"/>
                  </a:cubicBezTo>
                  <a:cubicBezTo>
                    <a:pt x="8172" y="16819"/>
                    <a:pt x="8558" y="15390"/>
                    <a:pt x="9679" y="14749"/>
                  </a:cubicBezTo>
                  <a:lnTo>
                    <a:pt x="11786" y="13534"/>
                  </a:lnTo>
                  <a:close/>
                  <a:moveTo>
                    <a:pt x="2717" y="1"/>
                  </a:moveTo>
                  <a:cubicBezTo>
                    <a:pt x="2074" y="2"/>
                    <a:pt x="1553" y="522"/>
                    <a:pt x="1553" y="1165"/>
                  </a:cubicBezTo>
                  <a:lnTo>
                    <a:pt x="1553" y="2951"/>
                  </a:lnTo>
                  <a:cubicBezTo>
                    <a:pt x="1553" y="3443"/>
                    <a:pt x="1864" y="3884"/>
                    <a:pt x="2329" y="4049"/>
                  </a:cubicBezTo>
                  <a:lnTo>
                    <a:pt x="2329" y="5150"/>
                  </a:lnTo>
                  <a:lnTo>
                    <a:pt x="388" y="7738"/>
                  </a:lnTo>
                  <a:cubicBezTo>
                    <a:pt x="138" y="8075"/>
                    <a:pt x="2" y="8483"/>
                    <a:pt x="0" y="8902"/>
                  </a:cubicBezTo>
                  <a:lnTo>
                    <a:pt x="0" y="16419"/>
                  </a:lnTo>
                  <a:cubicBezTo>
                    <a:pt x="0" y="17490"/>
                    <a:pt x="869" y="18359"/>
                    <a:pt x="1941" y="18359"/>
                  </a:cubicBezTo>
                  <a:lnTo>
                    <a:pt x="8178" y="18359"/>
                  </a:lnTo>
                  <a:cubicBezTo>
                    <a:pt x="8758" y="19333"/>
                    <a:pt x="9788" y="19874"/>
                    <a:pt x="10845" y="19874"/>
                  </a:cubicBezTo>
                  <a:cubicBezTo>
                    <a:pt x="11373" y="19874"/>
                    <a:pt x="11907" y="19740"/>
                    <a:pt x="12396" y="19457"/>
                  </a:cubicBezTo>
                  <a:lnTo>
                    <a:pt x="17101" y="16740"/>
                  </a:lnTo>
                  <a:cubicBezTo>
                    <a:pt x="18574" y="15891"/>
                    <a:pt x="19099" y="13994"/>
                    <a:pt x="18237" y="12500"/>
                  </a:cubicBezTo>
                  <a:lnTo>
                    <a:pt x="18237" y="12497"/>
                  </a:lnTo>
                  <a:cubicBezTo>
                    <a:pt x="17662" y="11501"/>
                    <a:pt x="16619" y="10944"/>
                    <a:pt x="15546" y="10944"/>
                  </a:cubicBezTo>
                  <a:cubicBezTo>
                    <a:pt x="15019" y="10944"/>
                    <a:pt x="14485" y="11078"/>
                    <a:pt x="13997" y="11361"/>
                  </a:cubicBezTo>
                  <a:lnTo>
                    <a:pt x="12420" y="12272"/>
                  </a:lnTo>
                  <a:lnTo>
                    <a:pt x="12420" y="8902"/>
                  </a:lnTo>
                  <a:cubicBezTo>
                    <a:pt x="12419" y="8482"/>
                    <a:pt x="12283" y="8074"/>
                    <a:pt x="12032" y="7737"/>
                  </a:cubicBezTo>
                  <a:lnTo>
                    <a:pt x="10091" y="5149"/>
                  </a:lnTo>
                  <a:lnTo>
                    <a:pt x="10091" y="4048"/>
                  </a:lnTo>
                  <a:cubicBezTo>
                    <a:pt x="10555" y="3883"/>
                    <a:pt x="10867" y="3443"/>
                    <a:pt x="10867" y="2950"/>
                  </a:cubicBezTo>
                  <a:lnTo>
                    <a:pt x="10867" y="1165"/>
                  </a:lnTo>
                  <a:cubicBezTo>
                    <a:pt x="10866" y="522"/>
                    <a:pt x="10346" y="2"/>
                    <a:pt x="9703" y="1"/>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500;p66">
            <a:extLst>
              <a:ext uri="{FF2B5EF4-FFF2-40B4-BE49-F238E27FC236}">
                <a16:creationId xmlns:a16="http://schemas.microsoft.com/office/drawing/2014/main" id="{C2E87943-3354-E0E7-1E50-E56F82AF3626}"/>
              </a:ext>
            </a:extLst>
          </p:cNvPr>
          <p:cNvGrpSpPr/>
          <p:nvPr/>
        </p:nvGrpSpPr>
        <p:grpSpPr>
          <a:xfrm>
            <a:off x="4309687" y="2164181"/>
            <a:ext cx="524626" cy="525189"/>
            <a:chOff x="3539102" y="2427549"/>
            <a:chExt cx="355099" cy="355481"/>
          </a:xfrm>
        </p:grpSpPr>
        <p:sp>
          <p:nvSpPr>
            <p:cNvPr id="32" name="Google Shape;501;p66">
              <a:extLst>
                <a:ext uri="{FF2B5EF4-FFF2-40B4-BE49-F238E27FC236}">
                  <a16:creationId xmlns:a16="http://schemas.microsoft.com/office/drawing/2014/main" id="{2E68B1D4-2F8F-932F-C03D-85C24E443E7F}"/>
                </a:ext>
              </a:extLst>
            </p:cNvPr>
            <p:cNvSpPr/>
            <p:nvPr/>
          </p:nvSpPr>
          <p:spPr>
            <a:xfrm>
              <a:off x="3539102" y="2561320"/>
              <a:ext cx="355099" cy="221710"/>
            </a:xfrm>
            <a:custGeom>
              <a:avLst/>
              <a:gdLst/>
              <a:ahLst/>
              <a:cxnLst/>
              <a:rect l="l" t="t" r="r" b="b"/>
              <a:pathLst>
                <a:path w="11157" h="6966" extrusionOk="0">
                  <a:moveTo>
                    <a:pt x="2953" y="3131"/>
                  </a:moveTo>
                  <a:lnTo>
                    <a:pt x="2953" y="6644"/>
                  </a:lnTo>
                  <a:lnTo>
                    <a:pt x="1537" y="6644"/>
                  </a:lnTo>
                  <a:lnTo>
                    <a:pt x="1537" y="3131"/>
                  </a:lnTo>
                  <a:close/>
                  <a:moveTo>
                    <a:pt x="6263" y="2250"/>
                  </a:moveTo>
                  <a:lnTo>
                    <a:pt x="6263" y="6644"/>
                  </a:lnTo>
                  <a:lnTo>
                    <a:pt x="4858" y="6644"/>
                  </a:lnTo>
                  <a:lnTo>
                    <a:pt x="4858" y="2250"/>
                  </a:lnTo>
                  <a:close/>
                  <a:moveTo>
                    <a:pt x="9585" y="333"/>
                  </a:moveTo>
                  <a:lnTo>
                    <a:pt x="9585" y="6644"/>
                  </a:lnTo>
                  <a:lnTo>
                    <a:pt x="8168" y="6644"/>
                  </a:lnTo>
                  <a:lnTo>
                    <a:pt x="8168" y="333"/>
                  </a:lnTo>
                  <a:close/>
                  <a:moveTo>
                    <a:pt x="8025" y="0"/>
                  </a:moveTo>
                  <a:cubicBezTo>
                    <a:pt x="7930" y="0"/>
                    <a:pt x="7859" y="83"/>
                    <a:pt x="7859" y="167"/>
                  </a:cubicBezTo>
                  <a:lnTo>
                    <a:pt x="7859" y="6644"/>
                  </a:lnTo>
                  <a:lnTo>
                    <a:pt x="6609" y="6644"/>
                  </a:lnTo>
                  <a:lnTo>
                    <a:pt x="6609" y="2084"/>
                  </a:lnTo>
                  <a:cubicBezTo>
                    <a:pt x="6609" y="2000"/>
                    <a:pt x="6537" y="1917"/>
                    <a:pt x="6442" y="1917"/>
                  </a:cubicBezTo>
                  <a:lnTo>
                    <a:pt x="4704" y="1917"/>
                  </a:lnTo>
                  <a:cubicBezTo>
                    <a:pt x="4608" y="1917"/>
                    <a:pt x="4537" y="2000"/>
                    <a:pt x="4537" y="2084"/>
                  </a:cubicBezTo>
                  <a:lnTo>
                    <a:pt x="4537" y="6644"/>
                  </a:lnTo>
                  <a:lnTo>
                    <a:pt x="3287" y="6644"/>
                  </a:lnTo>
                  <a:lnTo>
                    <a:pt x="3287" y="2965"/>
                  </a:lnTo>
                  <a:cubicBezTo>
                    <a:pt x="3287" y="2881"/>
                    <a:pt x="3215" y="2798"/>
                    <a:pt x="3120" y="2798"/>
                  </a:cubicBezTo>
                  <a:lnTo>
                    <a:pt x="1382" y="2798"/>
                  </a:lnTo>
                  <a:cubicBezTo>
                    <a:pt x="1298" y="2798"/>
                    <a:pt x="1215" y="2881"/>
                    <a:pt x="1215" y="2965"/>
                  </a:cubicBezTo>
                  <a:lnTo>
                    <a:pt x="1215" y="6644"/>
                  </a:lnTo>
                  <a:lnTo>
                    <a:pt x="167" y="6644"/>
                  </a:lnTo>
                  <a:cubicBezTo>
                    <a:pt x="72" y="6644"/>
                    <a:pt x="1" y="6715"/>
                    <a:pt x="1" y="6810"/>
                  </a:cubicBezTo>
                  <a:cubicBezTo>
                    <a:pt x="1" y="6894"/>
                    <a:pt x="72" y="6965"/>
                    <a:pt x="167" y="6965"/>
                  </a:cubicBezTo>
                  <a:lnTo>
                    <a:pt x="11002" y="6965"/>
                  </a:lnTo>
                  <a:cubicBezTo>
                    <a:pt x="11085" y="6965"/>
                    <a:pt x="11157" y="6894"/>
                    <a:pt x="11157" y="6810"/>
                  </a:cubicBezTo>
                  <a:cubicBezTo>
                    <a:pt x="11145" y="6715"/>
                    <a:pt x="11073" y="6644"/>
                    <a:pt x="10990" y="6644"/>
                  </a:cubicBezTo>
                  <a:lnTo>
                    <a:pt x="9930" y="6644"/>
                  </a:lnTo>
                  <a:lnTo>
                    <a:pt x="9930" y="167"/>
                  </a:lnTo>
                  <a:cubicBezTo>
                    <a:pt x="9930" y="83"/>
                    <a:pt x="9859" y="0"/>
                    <a:pt x="9764" y="0"/>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02;p66">
              <a:extLst>
                <a:ext uri="{FF2B5EF4-FFF2-40B4-BE49-F238E27FC236}">
                  <a16:creationId xmlns:a16="http://schemas.microsoft.com/office/drawing/2014/main" id="{5A559E7C-2792-4E16-253C-6855342ABDCB}"/>
                </a:ext>
              </a:extLst>
            </p:cNvPr>
            <p:cNvSpPr/>
            <p:nvPr/>
          </p:nvSpPr>
          <p:spPr>
            <a:xfrm>
              <a:off x="3544417" y="2427549"/>
              <a:ext cx="339568" cy="205415"/>
            </a:xfrm>
            <a:custGeom>
              <a:avLst/>
              <a:gdLst/>
              <a:ahLst/>
              <a:cxnLst/>
              <a:rect l="l" t="t" r="r" b="b"/>
              <a:pathLst>
                <a:path w="10669" h="6454" extrusionOk="0">
                  <a:moveTo>
                    <a:pt x="10157" y="0"/>
                  </a:moveTo>
                  <a:cubicBezTo>
                    <a:pt x="10125" y="0"/>
                    <a:pt x="10093" y="4"/>
                    <a:pt x="10061" y="12"/>
                  </a:cubicBezTo>
                  <a:lnTo>
                    <a:pt x="8656" y="191"/>
                  </a:lnTo>
                  <a:cubicBezTo>
                    <a:pt x="8382" y="214"/>
                    <a:pt x="8180" y="488"/>
                    <a:pt x="8216" y="762"/>
                  </a:cubicBezTo>
                  <a:cubicBezTo>
                    <a:pt x="8238" y="1032"/>
                    <a:pt x="8483" y="1217"/>
                    <a:pt x="8751" y="1217"/>
                  </a:cubicBezTo>
                  <a:cubicBezTo>
                    <a:pt x="8767" y="1217"/>
                    <a:pt x="8783" y="1216"/>
                    <a:pt x="8799" y="1215"/>
                  </a:cubicBezTo>
                  <a:lnTo>
                    <a:pt x="8906" y="1203"/>
                  </a:lnTo>
                  <a:lnTo>
                    <a:pt x="8906" y="1203"/>
                  </a:lnTo>
                  <a:cubicBezTo>
                    <a:pt x="7204" y="3191"/>
                    <a:pt x="5156" y="4215"/>
                    <a:pt x="3715" y="4727"/>
                  </a:cubicBezTo>
                  <a:cubicBezTo>
                    <a:pt x="1917" y="5370"/>
                    <a:pt x="524" y="5429"/>
                    <a:pt x="500" y="5429"/>
                  </a:cubicBezTo>
                  <a:cubicBezTo>
                    <a:pt x="227" y="5441"/>
                    <a:pt x="0" y="5679"/>
                    <a:pt x="12" y="5965"/>
                  </a:cubicBezTo>
                  <a:cubicBezTo>
                    <a:pt x="24" y="6239"/>
                    <a:pt x="250" y="6453"/>
                    <a:pt x="524" y="6453"/>
                  </a:cubicBezTo>
                  <a:lnTo>
                    <a:pt x="536" y="6453"/>
                  </a:lnTo>
                  <a:cubicBezTo>
                    <a:pt x="596" y="6453"/>
                    <a:pt x="2084" y="6394"/>
                    <a:pt x="4037" y="5703"/>
                  </a:cubicBezTo>
                  <a:cubicBezTo>
                    <a:pt x="5132" y="5322"/>
                    <a:pt x="6156" y="4798"/>
                    <a:pt x="7096" y="4167"/>
                  </a:cubicBezTo>
                  <a:cubicBezTo>
                    <a:pt x="7168" y="4120"/>
                    <a:pt x="7192" y="4013"/>
                    <a:pt x="7144" y="3941"/>
                  </a:cubicBezTo>
                  <a:cubicBezTo>
                    <a:pt x="7113" y="3895"/>
                    <a:pt x="7058" y="3869"/>
                    <a:pt x="7003" y="3869"/>
                  </a:cubicBezTo>
                  <a:cubicBezTo>
                    <a:pt x="6973" y="3869"/>
                    <a:pt x="6943" y="3877"/>
                    <a:pt x="6918" y="3893"/>
                  </a:cubicBezTo>
                  <a:cubicBezTo>
                    <a:pt x="5989" y="4513"/>
                    <a:pt x="5001" y="5025"/>
                    <a:pt x="3929" y="5394"/>
                  </a:cubicBezTo>
                  <a:cubicBezTo>
                    <a:pt x="2024" y="6084"/>
                    <a:pt x="596" y="6120"/>
                    <a:pt x="536" y="6120"/>
                  </a:cubicBezTo>
                  <a:cubicBezTo>
                    <a:pt x="429" y="6120"/>
                    <a:pt x="358" y="6049"/>
                    <a:pt x="358" y="5953"/>
                  </a:cubicBezTo>
                  <a:cubicBezTo>
                    <a:pt x="358" y="5846"/>
                    <a:pt x="429" y="5751"/>
                    <a:pt x="536" y="5751"/>
                  </a:cubicBezTo>
                  <a:cubicBezTo>
                    <a:pt x="548" y="5751"/>
                    <a:pt x="1989" y="5691"/>
                    <a:pt x="3834" y="5036"/>
                  </a:cubicBezTo>
                  <a:cubicBezTo>
                    <a:pt x="5406" y="4489"/>
                    <a:pt x="7632" y="3346"/>
                    <a:pt x="9454" y="1084"/>
                  </a:cubicBezTo>
                  <a:cubicBezTo>
                    <a:pt x="9534" y="969"/>
                    <a:pt x="9459" y="809"/>
                    <a:pt x="9315" y="809"/>
                  </a:cubicBezTo>
                  <a:cubicBezTo>
                    <a:pt x="9310" y="809"/>
                    <a:pt x="9304" y="809"/>
                    <a:pt x="9299" y="810"/>
                  </a:cubicBezTo>
                  <a:lnTo>
                    <a:pt x="8775" y="869"/>
                  </a:lnTo>
                  <a:cubicBezTo>
                    <a:pt x="8768" y="870"/>
                    <a:pt x="8761" y="871"/>
                    <a:pt x="8754" y="871"/>
                  </a:cubicBezTo>
                  <a:cubicBezTo>
                    <a:pt x="8676" y="871"/>
                    <a:pt x="8595" y="815"/>
                    <a:pt x="8573" y="738"/>
                  </a:cubicBezTo>
                  <a:cubicBezTo>
                    <a:pt x="8537" y="631"/>
                    <a:pt x="8620" y="512"/>
                    <a:pt x="8740" y="500"/>
                  </a:cubicBezTo>
                  <a:lnTo>
                    <a:pt x="10133" y="322"/>
                  </a:lnTo>
                  <a:cubicBezTo>
                    <a:pt x="10139" y="321"/>
                    <a:pt x="10146" y="320"/>
                    <a:pt x="10153" y="320"/>
                  </a:cubicBezTo>
                  <a:cubicBezTo>
                    <a:pt x="10253" y="320"/>
                    <a:pt x="10347" y="400"/>
                    <a:pt x="10347" y="500"/>
                  </a:cubicBezTo>
                  <a:lnTo>
                    <a:pt x="10347" y="1893"/>
                  </a:lnTo>
                  <a:cubicBezTo>
                    <a:pt x="10347" y="2000"/>
                    <a:pt x="10252" y="2072"/>
                    <a:pt x="10168" y="2072"/>
                  </a:cubicBezTo>
                  <a:cubicBezTo>
                    <a:pt x="10073" y="2072"/>
                    <a:pt x="9990" y="1988"/>
                    <a:pt x="9990" y="1893"/>
                  </a:cubicBezTo>
                  <a:lnTo>
                    <a:pt x="9990" y="1477"/>
                  </a:lnTo>
                  <a:cubicBezTo>
                    <a:pt x="9990" y="1417"/>
                    <a:pt x="9942" y="1346"/>
                    <a:pt x="9883" y="1334"/>
                  </a:cubicBezTo>
                  <a:cubicBezTo>
                    <a:pt x="9866" y="1324"/>
                    <a:pt x="9848" y="1319"/>
                    <a:pt x="9830" y="1319"/>
                  </a:cubicBezTo>
                  <a:cubicBezTo>
                    <a:pt x="9784" y="1319"/>
                    <a:pt x="9738" y="1347"/>
                    <a:pt x="9704" y="1381"/>
                  </a:cubicBezTo>
                  <a:cubicBezTo>
                    <a:pt x="9085" y="2119"/>
                    <a:pt x="8394" y="2810"/>
                    <a:pt x="7632" y="3382"/>
                  </a:cubicBezTo>
                  <a:cubicBezTo>
                    <a:pt x="7561" y="3441"/>
                    <a:pt x="7537" y="3548"/>
                    <a:pt x="7597" y="3608"/>
                  </a:cubicBezTo>
                  <a:cubicBezTo>
                    <a:pt x="7635" y="3646"/>
                    <a:pt x="7692" y="3674"/>
                    <a:pt x="7744" y="3674"/>
                  </a:cubicBezTo>
                  <a:cubicBezTo>
                    <a:pt x="7773" y="3674"/>
                    <a:pt x="7801" y="3665"/>
                    <a:pt x="7823" y="3643"/>
                  </a:cubicBezTo>
                  <a:cubicBezTo>
                    <a:pt x="8489" y="3131"/>
                    <a:pt x="9109" y="2548"/>
                    <a:pt x="9656" y="1917"/>
                  </a:cubicBezTo>
                  <a:cubicBezTo>
                    <a:pt x="9668" y="2179"/>
                    <a:pt x="9894" y="2405"/>
                    <a:pt x="10156" y="2405"/>
                  </a:cubicBezTo>
                  <a:cubicBezTo>
                    <a:pt x="10442" y="2405"/>
                    <a:pt x="10668" y="2179"/>
                    <a:pt x="10668" y="1893"/>
                  </a:cubicBezTo>
                  <a:lnTo>
                    <a:pt x="10668" y="500"/>
                  </a:lnTo>
                  <a:cubicBezTo>
                    <a:pt x="10621" y="369"/>
                    <a:pt x="10561" y="238"/>
                    <a:pt x="10466" y="131"/>
                  </a:cubicBezTo>
                  <a:cubicBezTo>
                    <a:pt x="10382" y="48"/>
                    <a:pt x="10270" y="0"/>
                    <a:pt x="10157" y="0"/>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10469;p95">
            <a:extLst>
              <a:ext uri="{FF2B5EF4-FFF2-40B4-BE49-F238E27FC236}">
                <a16:creationId xmlns:a16="http://schemas.microsoft.com/office/drawing/2014/main" id="{C0F24E13-3110-7B9C-CA92-3E4AB2986049}"/>
              </a:ext>
            </a:extLst>
          </p:cNvPr>
          <p:cNvGrpSpPr/>
          <p:nvPr/>
        </p:nvGrpSpPr>
        <p:grpSpPr>
          <a:xfrm>
            <a:off x="1943636" y="2167193"/>
            <a:ext cx="542128" cy="505071"/>
            <a:chOff x="2185128" y="2427549"/>
            <a:chExt cx="382758" cy="356595"/>
          </a:xfrm>
        </p:grpSpPr>
        <p:sp>
          <p:nvSpPr>
            <p:cNvPr id="40" name="Google Shape;10470;p95">
              <a:extLst>
                <a:ext uri="{FF2B5EF4-FFF2-40B4-BE49-F238E27FC236}">
                  <a16:creationId xmlns:a16="http://schemas.microsoft.com/office/drawing/2014/main" id="{84232449-6DDC-25F2-477F-460DB5DACA3D}"/>
                </a:ext>
              </a:extLst>
            </p:cNvPr>
            <p:cNvSpPr/>
            <p:nvPr/>
          </p:nvSpPr>
          <p:spPr>
            <a:xfrm>
              <a:off x="2313584" y="2612467"/>
              <a:ext cx="119417" cy="103853"/>
            </a:xfrm>
            <a:custGeom>
              <a:avLst/>
              <a:gdLst/>
              <a:ahLst/>
              <a:cxnLst/>
              <a:rect l="l" t="t" r="r" b="b"/>
              <a:pathLst>
                <a:path w="3752" h="3263" extrusionOk="0">
                  <a:moveTo>
                    <a:pt x="1882" y="0"/>
                  </a:moveTo>
                  <a:cubicBezTo>
                    <a:pt x="1775" y="0"/>
                    <a:pt x="1692" y="96"/>
                    <a:pt x="1692" y="203"/>
                  </a:cubicBezTo>
                  <a:lnTo>
                    <a:pt x="1692" y="2013"/>
                  </a:lnTo>
                  <a:lnTo>
                    <a:pt x="120" y="2917"/>
                  </a:lnTo>
                  <a:cubicBezTo>
                    <a:pt x="37" y="2977"/>
                    <a:pt x="1" y="3084"/>
                    <a:pt x="48" y="3179"/>
                  </a:cubicBezTo>
                  <a:cubicBezTo>
                    <a:pt x="84" y="3239"/>
                    <a:pt x="156" y="3263"/>
                    <a:pt x="215" y="3263"/>
                  </a:cubicBezTo>
                  <a:cubicBezTo>
                    <a:pt x="239" y="3263"/>
                    <a:pt x="275" y="3251"/>
                    <a:pt x="298" y="3239"/>
                  </a:cubicBezTo>
                  <a:lnTo>
                    <a:pt x="1870" y="2322"/>
                  </a:lnTo>
                  <a:lnTo>
                    <a:pt x="3430" y="3239"/>
                  </a:lnTo>
                  <a:cubicBezTo>
                    <a:pt x="3454" y="3251"/>
                    <a:pt x="3489" y="3263"/>
                    <a:pt x="3513" y="3263"/>
                  </a:cubicBezTo>
                  <a:cubicBezTo>
                    <a:pt x="3573" y="3263"/>
                    <a:pt x="3656" y="3239"/>
                    <a:pt x="3680" y="3179"/>
                  </a:cubicBezTo>
                  <a:cubicBezTo>
                    <a:pt x="3751" y="3072"/>
                    <a:pt x="3727" y="2965"/>
                    <a:pt x="3632" y="2906"/>
                  </a:cubicBezTo>
                  <a:lnTo>
                    <a:pt x="2073" y="2001"/>
                  </a:lnTo>
                  <a:lnTo>
                    <a:pt x="2073" y="203"/>
                  </a:lnTo>
                  <a:cubicBezTo>
                    <a:pt x="2073" y="96"/>
                    <a:pt x="1989" y="0"/>
                    <a:pt x="1882" y="0"/>
                  </a:cubicBezTo>
                  <a:close/>
                </a:path>
              </a:pathLst>
            </a:custGeom>
            <a:solidFill>
              <a:srgbClr val="657E93"/>
            </a:solidFill>
            <a:ln w="3175">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41" name="Google Shape;10471;p95">
              <a:extLst>
                <a:ext uri="{FF2B5EF4-FFF2-40B4-BE49-F238E27FC236}">
                  <a16:creationId xmlns:a16="http://schemas.microsoft.com/office/drawing/2014/main" id="{64C65785-A017-1FCC-820B-3004F02B4975}"/>
                </a:ext>
              </a:extLst>
            </p:cNvPr>
            <p:cNvSpPr/>
            <p:nvPr/>
          </p:nvSpPr>
          <p:spPr>
            <a:xfrm>
              <a:off x="2311706" y="2427549"/>
              <a:ext cx="129633" cy="171327"/>
            </a:xfrm>
            <a:custGeom>
              <a:avLst/>
              <a:gdLst/>
              <a:ahLst/>
              <a:cxnLst/>
              <a:rect l="l" t="t" r="r" b="b"/>
              <a:pathLst>
                <a:path w="4073" h="5383" extrusionOk="0">
                  <a:moveTo>
                    <a:pt x="2084" y="369"/>
                  </a:moveTo>
                  <a:cubicBezTo>
                    <a:pt x="2584" y="369"/>
                    <a:pt x="2977" y="774"/>
                    <a:pt x="2977" y="1262"/>
                  </a:cubicBezTo>
                  <a:lnTo>
                    <a:pt x="2977" y="1381"/>
                  </a:lnTo>
                  <a:lnTo>
                    <a:pt x="2965" y="1381"/>
                  </a:lnTo>
                  <a:cubicBezTo>
                    <a:pt x="2703" y="1322"/>
                    <a:pt x="2620" y="965"/>
                    <a:pt x="2620" y="965"/>
                  </a:cubicBezTo>
                  <a:cubicBezTo>
                    <a:pt x="2608" y="893"/>
                    <a:pt x="2548" y="834"/>
                    <a:pt x="2477" y="810"/>
                  </a:cubicBezTo>
                  <a:cubicBezTo>
                    <a:pt x="2468" y="808"/>
                    <a:pt x="2458" y="807"/>
                    <a:pt x="2449" y="807"/>
                  </a:cubicBezTo>
                  <a:cubicBezTo>
                    <a:pt x="2385" y="807"/>
                    <a:pt x="2317" y="841"/>
                    <a:pt x="2286" y="893"/>
                  </a:cubicBezTo>
                  <a:cubicBezTo>
                    <a:pt x="1941" y="1369"/>
                    <a:pt x="1179" y="1369"/>
                    <a:pt x="1167" y="1369"/>
                  </a:cubicBezTo>
                  <a:cubicBezTo>
                    <a:pt x="1155" y="1369"/>
                    <a:pt x="1119" y="1369"/>
                    <a:pt x="1108" y="1381"/>
                  </a:cubicBezTo>
                  <a:lnTo>
                    <a:pt x="1108" y="1262"/>
                  </a:lnTo>
                  <a:cubicBezTo>
                    <a:pt x="1108" y="774"/>
                    <a:pt x="1512" y="369"/>
                    <a:pt x="2001" y="369"/>
                  </a:cubicBezTo>
                  <a:close/>
                  <a:moveTo>
                    <a:pt x="3132" y="1905"/>
                  </a:moveTo>
                  <a:cubicBezTo>
                    <a:pt x="3155" y="1929"/>
                    <a:pt x="3179" y="1953"/>
                    <a:pt x="3179" y="2000"/>
                  </a:cubicBezTo>
                  <a:cubicBezTo>
                    <a:pt x="3179" y="2048"/>
                    <a:pt x="3144" y="2096"/>
                    <a:pt x="3120" y="2119"/>
                  </a:cubicBezTo>
                  <a:lnTo>
                    <a:pt x="3120" y="1905"/>
                  </a:lnTo>
                  <a:close/>
                  <a:moveTo>
                    <a:pt x="977" y="1881"/>
                  </a:moveTo>
                  <a:lnTo>
                    <a:pt x="977" y="2143"/>
                  </a:lnTo>
                  <a:cubicBezTo>
                    <a:pt x="929" y="2108"/>
                    <a:pt x="893" y="2060"/>
                    <a:pt x="893" y="2000"/>
                  </a:cubicBezTo>
                  <a:cubicBezTo>
                    <a:pt x="893" y="1965"/>
                    <a:pt x="917" y="1929"/>
                    <a:pt x="941" y="1905"/>
                  </a:cubicBezTo>
                  <a:cubicBezTo>
                    <a:pt x="953" y="1905"/>
                    <a:pt x="953" y="1905"/>
                    <a:pt x="977" y="1881"/>
                  </a:cubicBezTo>
                  <a:close/>
                  <a:moveTo>
                    <a:pt x="2358" y="1346"/>
                  </a:moveTo>
                  <a:cubicBezTo>
                    <a:pt x="2429" y="1477"/>
                    <a:pt x="2548" y="1619"/>
                    <a:pt x="2715" y="1691"/>
                  </a:cubicBezTo>
                  <a:lnTo>
                    <a:pt x="2715" y="2227"/>
                  </a:lnTo>
                  <a:cubicBezTo>
                    <a:pt x="2739" y="2572"/>
                    <a:pt x="2465" y="2834"/>
                    <a:pt x="2132" y="2834"/>
                  </a:cubicBezTo>
                  <a:lnTo>
                    <a:pt x="1953" y="2834"/>
                  </a:lnTo>
                  <a:cubicBezTo>
                    <a:pt x="1631" y="2834"/>
                    <a:pt x="1346" y="2572"/>
                    <a:pt x="1346" y="2227"/>
                  </a:cubicBezTo>
                  <a:lnTo>
                    <a:pt x="1346" y="1738"/>
                  </a:lnTo>
                  <a:cubicBezTo>
                    <a:pt x="1596" y="1703"/>
                    <a:pt x="2024" y="1619"/>
                    <a:pt x="2358" y="1346"/>
                  </a:cubicBezTo>
                  <a:close/>
                  <a:moveTo>
                    <a:pt x="2262" y="3215"/>
                  </a:moveTo>
                  <a:lnTo>
                    <a:pt x="2262" y="3310"/>
                  </a:lnTo>
                  <a:lnTo>
                    <a:pt x="2251" y="3310"/>
                  </a:lnTo>
                  <a:lnTo>
                    <a:pt x="2048" y="3536"/>
                  </a:lnTo>
                  <a:lnTo>
                    <a:pt x="1846" y="3346"/>
                  </a:lnTo>
                  <a:lnTo>
                    <a:pt x="1846" y="3215"/>
                  </a:lnTo>
                  <a:close/>
                  <a:moveTo>
                    <a:pt x="2001" y="0"/>
                  </a:moveTo>
                  <a:cubicBezTo>
                    <a:pt x="1298" y="0"/>
                    <a:pt x="727" y="560"/>
                    <a:pt x="727" y="1262"/>
                  </a:cubicBezTo>
                  <a:lnTo>
                    <a:pt x="727" y="1584"/>
                  </a:lnTo>
                  <a:cubicBezTo>
                    <a:pt x="608" y="1691"/>
                    <a:pt x="536" y="1846"/>
                    <a:pt x="536" y="2000"/>
                  </a:cubicBezTo>
                  <a:cubicBezTo>
                    <a:pt x="536" y="2286"/>
                    <a:pt x="762" y="2524"/>
                    <a:pt x="1024" y="2536"/>
                  </a:cubicBezTo>
                  <a:cubicBezTo>
                    <a:pt x="1108" y="2762"/>
                    <a:pt x="1262" y="2953"/>
                    <a:pt x="1465" y="3072"/>
                  </a:cubicBezTo>
                  <a:lnTo>
                    <a:pt x="1465" y="3179"/>
                  </a:lnTo>
                  <a:lnTo>
                    <a:pt x="691" y="3477"/>
                  </a:lnTo>
                  <a:cubicBezTo>
                    <a:pt x="608" y="3512"/>
                    <a:pt x="0" y="3751"/>
                    <a:pt x="0" y="4525"/>
                  </a:cubicBezTo>
                  <a:lnTo>
                    <a:pt x="0" y="5191"/>
                  </a:lnTo>
                  <a:cubicBezTo>
                    <a:pt x="0" y="5298"/>
                    <a:pt x="96" y="5382"/>
                    <a:pt x="191" y="5382"/>
                  </a:cubicBezTo>
                  <a:lnTo>
                    <a:pt x="667" y="5382"/>
                  </a:lnTo>
                  <a:cubicBezTo>
                    <a:pt x="774" y="5382"/>
                    <a:pt x="869" y="5298"/>
                    <a:pt x="869" y="5191"/>
                  </a:cubicBezTo>
                  <a:cubicBezTo>
                    <a:pt x="869" y="5084"/>
                    <a:pt x="774" y="5001"/>
                    <a:pt x="667" y="5001"/>
                  </a:cubicBezTo>
                  <a:lnTo>
                    <a:pt x="369" y="5001"/>
                  </a:lnTo>
                  <a:lnTo>
                    <a:pt x="369" y="4501"/>
                  </a:lnTo>
                  <a:cubicBezTo>
                    <a:pt x="369" y="3989"/>
                    <a:pt x="786" y="3834"/>
                    <a:pt x="810" y="3822"/>
                  </a:cubicBezTo>
                  <a:lnTo>
                    <a:pt x="822" y="3822"/>
                  </a:lnTo>
                  <a:lnTo>
                    <a:pt x="1536" y="3536"/>
                  </a:lnTo>
                  <a:lnTo>
                    <a:pt x="1905" y="3905"/>
                  </a:lnTo>
                  <a:cubicBezTo>
                    <a:pt x="1941" y="3941"/>
                    <a:pt x="2001" y="3965"/>
                    <a:pt x="2036" y="3965"/>
                  </a:cubicBezTo>
                  <a:cubicBezTo>
                    <a:pt x="2084" y="3965"/>
                    <a:pt x="2143" y="3953"/>
                    <a:pt x="2179" y="3905"/>
                  </a:cubicBezTo>
                  <a:lnTo>
                    <a:pt x="2536" y="3536"/>
                  </a:lnTo>
                  <a:lnTo>
                    <a:pt x="3251" y="3822"/>
                  </a:lnTo>
                  <a:lnTo>
                    <a:pt x="3263" y="3822"/>
                  </a:lnTo>
                  <a:cubicBezTo>
                    <a:pt x="3275" y="3822"/>
                    <a:pt x="3691" y="3989"/>
                    <a:pt x="3691" y="4501"/>
                  </a:cubicBezTo>
                  <a:lnTo>
                    <a:pt x="3691" y="5001"/>
                  </a:lnTo>
                  <a:lnTo>
                    <a:pt x="1310" y="5001"/>
                  </a:lnTo>
                  <a:cubicBezTo>
                    <a:pt x="1203" y="5001"/>
                    <a:pt x="1119" y="5084"/>
                    <a:pt x="1119" y="5191"/>
                  </a:cubicBezTo>
                  <a:cubicBezTo>
                    <a:pt x="1119" y="5298"/>
                    <a:pt x="1203" y="5382"/>
                    <a:pt x="1310" y="5382"/>
                  </a:cubicBezTo>
                  <a:lnTo>
                    <a:pt x="3882" y="5382"/>
                  </a:lnTo>
                  <a:cubicBezTo>
                    <a:pt x="3888" y="5383"/>
                    <a:pt x="3894" y="5383"/>
                    <a:pt x="3900" y="5383"/>
                  </a:cubicBezTo>
                  <a:cubicBezTo>
                    <a:pt x="3989" y="5383"/>
                    <a:pt x="4072" y="5303"/>
                    <a:pt x="4072" y="5203"/>
                  </a:cubicBezTo>
                  <a:lnTo>
                    <a:pt x="4072" y="4536"/>
                  </a:lnTo>
                  <a:cubicBezTo>
                    <a:pt x="4072" y="3763"/>
                    <a:pt x="3477" y="3524"/>
                    <a:pt x="3382" y="3489"/>
                  </a:cubicBezTo>
                  <a:lnTo>
                    <a:pt x="2620" y="3191"/>
                  </a:lnTo>
                  <a:lnTo>
                    <a:pt x="2620" y="3096"/>
                  </a:lnTo>
                  <a:cubicBezTo>
                    <a:pt x="2834" y="2977"/>
                    <a:pt x="2977" y="2774"/>
                    <a:pt x="3048" y="2536"/>
                  </a:cubicBezTo>
                  <a:cubicBezTo>
                    <a:pt x="3322" y="2524"/>
                    <a:pt x="3548" y="2286"/>
                    <a:pt x="3548" y="2000"/>
                  </a:cubicBezTo>
                  <a:cubicBezTo>
                    <a:pt x="3548" y="1846"/>
                    <a:pt x="3465" y="1691"/>
                    <a:pt x="3346" y="1584"/>
                  </a:cubicBezTo>
                  <a:lnTo>
                    <a:pt x="3346" y="1262"/>
                  </a:lnTo>
                  <a:cubicBezTo>
                    <a:pt x="3346" y="560"/>
                    <a:pt x="2786" y="0"/>
                    <a:pt x="2084" y="0"/>
                  </a:cubicBezTo>
                  <a:close/>
                </a:path>
              </a:pathLst>
            </a:custGeom>
            <a:solidFill>
              <a:srgbClr val="657E93"/>
            </a:solidFill>
            <a:ln w="3175">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42" name="Google Shape;10472;p95">
              <a:extLst>
                <a:ext uri="{FF2B5EF4-FFF2-40B4-BE49-F238E27FC236}">
                  <a16:creationId xmlns:a16="http://schemas.microsoft.com/office/drawing/2014/main" id="{63BDF7FA-98A9-959B-FF30-0AC2498A01A2}"/>
                </a:ext>
              </a:extLst>
            </p:cNvPr>
            <p:cNvSpPr/>
            <p:nvPr/>
          </p:nvSpPr>
          <p:spPr>
            <a:xfrm>
              <a:off x="2438252" y="2611703"/>
              <a:ext cx="129633" cy="172441"/>
            </a:xfrm>
            <a:custGeom>
              <a:avLst/>
              <a:gdLst/>
              <a:ahLst/>
              <a:cxnLst/>
              <a:rect l="l" t="t" r="r" b="b"/>
              <a:pathLst>
                <a:path w="4073" h="5418" extrusionOk="0">
                  <a:moveTo>
                    <a:pt x="2085" y="370"/>
                  </a:moveTo>
                  <a:cubicBezTo>
                    <a:pt x="2573" y="370"/>
                    <a:pt x="2978" y="774"/>
                    <a:pt x="2978" y="1263"/>
                  </a:cubicBezTo>
                  <a:lnTo>
                    <a:pt x="2978" y="1382"/>
                  </a:lnTo>
                  <a:lnTo>
                    <a:pt x="2966" y="1382"/>
                  </a:lnTo>
                  <a:cubicBezTo>
                    <a:pt x="2692" y="1322"/>
                    <a:pt x="2620" y="965"/>
                    <a:pt x="2620" y="965"/>
                  </a:cubicBezTo>
                  <a:cubicBezTo>
                    <a:pt x="2608" y="894"/>
                    <a:pt x="2549" y="834"/>
                    <a:pt x="2466" y="822"/>
                  </a:cubicBezTo>
                  <a:cubicBezTo>
                    <a:pt x="2450" y="817"/>
                    <a:pt x="2435" y="815"/>
                    <a:pt x="2420" y="815"/>
                  </a:cubicBezTo>
                  <a:cubicBezTo>
                    <a:pt x="2365" y="815"/>
                    <a:pt x="2313" y="847"/>
                    <a:pt x="2275" y="894"/>
                  </a:cubicBezTo>
                  <a:cubicBezTo>
                    <a:pt x="1942" y="1370"/>
                    <a:pt x="1180" y="1382"/>
                    <a:pt x="1168" y="1382"/>
                  </a:cubicBezTo>
                  <a:lnTo>
                    <a:pt x="1096" y="1382"/>
                  </a:lnTo>
                  <a:lnTo>
                    <a:pt x="1096" y="1263"/>
                  </a:lnTo>
                  <a:cubicBezTo>
                    <a:pt x="1096" y="774"/>
                    <a:pt x="1501" y="370"/>
                    <a:pt x="1989" y="370"/>
                  </a:cubicBezTo>
                  <a:close/>
                  <a:moveTo>
                    <a:pt x="3132" y="1906"/>
                  </a:moveTo>
                  <a:cubicBezTo>
                    <a:pt x="3156" y="1929"/>
                    <a:pt x="3168" y="1965"/>
                    <a:pt x="3168" y="2013"/>
                  </a:cubicBezTo>
                  <a:cubicBezTo>
                    <a:pt x="3168" y="2048"/>
                    <a:pt x="3144" y="2096"/>
                    <a:pt x="3109" y="2132"/>
                  </a:cubicBezTo>
                  <a:lnTo>
                    <a:pt x="3109" y="1906"/>
                  </a:lnTo>
                  <a:close/>
                  <a:moveTo>
                    <a:pt x="965" y="1894"/>
                  </a:moveTo>
                  <a:lnTo>
                    <a:pt x="965" y="2144"/>
                  </a:lnTo>
                  <a:cubicBezTo>
                    <a:pt x="930" y="2108"/>
                    <a:pt x="894" y="2072"/>
                    <a:pt x="894" y="2013"/>
                  </a:cubicBezTo>
                  <a:cubicBezTo>
                    <a:pt x="894" y="1965"/>
                    <a:pt x="906" y="1929"/>
                    <a:pt x="942" y="1906"/>
                  </a:cubicBezTo>
                  <a:cubicBezTo>
                    <a:pt x="953" y="1906"/>
                    <a:pt x="953" y="1906"/>
                    <a:pt x="965" y="1894"/>
                  </a:cubicBezTo>
                  <a:close/>
                  <a:moveTo>
                    <a:pt x="2347" y="1358"/>
                  </a:moveTo>
                  <a:cubicBezTo>
                    <a:pt x="2430" y="1489"/>
                    <a:pt x="2549" y="1620"/>
                    <a:pt x="2704" y="1691"/>
                  </a:cubicBezTo>
                  <a:lnTo>
                    <a:pt x="2704" y="2227"/>
                  </a:lnTo>
                  <a:cubicBezTo>
                    <a:pt x="2739" y="2572"/>
                    <a:pt x="2454" y="2846"/>
                    <a:pt x="2132" y="2846"/>
                  </a:cubicBezTo>
                  <a:lnTo>
                    <a:pt x="1954" y="2846"/>
                  </a:lnTo>
                  <a:cubicBezTo>
                    <a:pt x="1620" y="2846"/>
                    <a:pt x="1334" y="2572"/>
                    <a:pt x="1334" y="2227"/>
                  </a:cubicBezTo>
                  <a:lnTo>
                    <a:pt x="1334" y="1739"/>
                  </a:lnTo>
                  <a:cubicBezTo>
                    <a:pt x="1596" y="1715"/>
                    <a:pt x="2025" y="1620"/>
                    <a:pt x="2347" y="1358"/>
                  </a:cubicBezTo>
                  <a:close/>
                  <a:moveTo>
                    <a:pt x="2263" y="3215"/>
                  </a:moveTo>
                  <a:lnTo>
                    <a:pt x="2251" y="3322"/>
                  </a:lnTo>
                  <a:lnTo>
                    <a:pt x="2037" y="3537"/>
                  </a:lnTo>
                  <a:lnTo>
                    <a:pt x="1846" y="3346"/>
                  </a:lnTo>
                  <a:lnTo>
                    <a:pt x="1846" y="3215"/>
                  </a:lnTo>
                  <a:close/>
                  <a:moveTo>
                    <a:pt x="1989" y="1"/>
                  </a:moveTo>
                  <a:cubicBezTo>
                    <a:pt x="1299" y="1"/>
                    <a:pt x="727" y="560"/>
                    <a:pt x="727" y="1263"/>
                  </a:cubicBezTo>
                  <a:lnTo>
                    <a:pt x="727" y="1596"/>
                  </a:lnTo>
                  <a:cubicBezTo>
                    <a:pt x="608" y="1691"/>
                    <a:pt x="537" y="1846"/>
                    <a:pt x="537" y="2013"/>
                  </a:cubicBezTo>
                  <a:cubicBezTo>
                    <a:pt x="537" y="2287"/>
                    <a:pt x="763" y="2525"/>
                    <a:pt x="1025" y="2549"/>
                  </a:cubicBezTo>
                  <a:cubicBezTo>
                    <a:pt x="1096" y="2763"/>
                    <a:pt x="1263" y="2965"/>
                    <a:pt x="1454" y="3084"/>
                  </a:cubicBezTo>
                  <a:lnTo>
                    <a:pt x="1454" y="3180"/>
                  </a:lnTo>
                  <a:lnTo>
                    <a:pt x="680" y="3477"/>
                  </a:lnTo>
                  <a:cubicBezTo>
                    <a:pt x="608" y="3513"/>
                    <a:pt x="1" y="3751"/>
                    <a:pt x="1" y="4525"/>
                  </a:cubicBezTo>
                  <a:lnTo>
                    <a:pt x="1" y="5192"/>
                  </a:lnTo>
                  <a:cubicBezTo>
                    <a:pt x="1" y="5299"/>
                    <a:pt x="84" y="5382"/>
                    <a:pt x="191" y="5382"/>
                  </a:cubicBezTo>
                  <a:lnTo>
                    <a:pt x="668" y="5382"/>
                  </a:lnTo>
                  <a:cubicBezTo>
                    <a:pt x="775" y="5382"/>
                    <a:pt x="858" y="5299"/>
                    <a:pt x="858" y="5192"/>
                  </a:cubicBezTo>
                  <a:cubicBezTo>
                    <a:pt x="858" y="5085"/>
                    <a:pt x="775" y="5001"/>
                    <a:pt x="668" y="5001"/>
                  </a:cubicBezTo>
                  <a:lnTo>
                    <a:pt x="370" y="5001"/>
                  </a:lnTo>
                  <a:lnTo>
                    <a:pt x="370" y="4537"/>
                  </a:lnTo>
                  <a:cubicBezTo>
                    <a:pt x="370" y="4013"/>
                    <a:pt x="787" y="3870"/>
                    <a:pt x="799" y="3858"/>
                  </a:cubicBezTo>
                  <a:lnTo>
                    <a:pt x="823" y="3858"/>
                  </a:lnTo>
                  <a:lnTo>
                    <a:pt x="1537" y="3572"/>
                  </a:lnTo>
                  <a:lnTo>
                    <a:pt x="1906" y="3942"/>
                  </a:lnTo>
                  <a:cubicBezTo>
                    <a:pt x="1930" y="3977"/>
                    <a:pt x="1989" y="4001"/>
                    <a:pt x="2037" y="4001"/>
                  </a:cubicBezTo>
                  <a:cubicBezTo>
                    <a:pt x="2085" y="4001"/>
                    <a:pt x="2144" y="3989"/>
                    <a:pt x="2168" y="3942"/>
                  </a:cubicBezTo>
                  <a:lnTo>
                    <a:pt x="2525" y="3572"/>
                  </a:lnTo>
                  <a:lnTo>
                    <a:pt x="3239" y="3858"/>
                  </a:lnTo>
                  <a:lnTo>
                    <a:pt x="3263" y="3858"/>
                  </a:lnTo>
                  <a:cubicBezTo>
                    <a:pt x="3275" y="3858"/>
                    <a:pt x="3692" y="4013"/>
                    <a:pt x="3692" y="4537"/>
                  </a:cubicBezTo>
                  <a:lnTo>
                    <a:pt x="3692" y="5025"/>
                  </a:lnTo>
                  <a:lnTo>
                    <a:pt x="1311" y="5025"/>
                  </a:lnTo>
                  <a:cubicBezTo>
                    <a:pt x="1204" y="5025"/>
                    <a:pt x="1120" y="5120"/>
                    <a:pt x="1120" y="5215"/>
                  </a:cubicBezTo>
                  <a:cubicBezTo>
                    <a:pt x="1120" y="5323"/>
                    <a:pt x="1204" y="5418"/>
                    <a:pt x="1311" y="5418"/>
                  </a:cubicBezTo>
                  <a:lnTo>
                    <a:pt x="3882" y="5418"/>
                  </a:lnTo>
                  <a:cubicBezTo>
                    <a:pt x="3990" y="5418"/>
                    <a:pt x="4073" y="5323"/>
                    <a:pt x="4073" y="5215"/>
                  </a:cubicBezTo>
                  <a:lnTo>
                    <a:pt x="4073" y="4537"/>
                  </a:lnTo>
                  <a:cubicBezTo>
                    <a:pt x="4061" y="3763"/>
                    <a:pt x="3454" y="3525"/>
                    <a:pt x="3382" y="3501"/>
                  </a:cubicBezTo>
                  <a:lnTo>
                    <a:pt x="2620" y="3203"/>
                  </a:lnTo>
                  <a:lnTo>
                    <a:pt x="2620" y="3096"/>
                  </a:lnTo>
                  <a:cubicBezTo>
                    <a:pt x="2823" y="2977"/>
                    <a:pt x="2978" y="2787"/>
                    <a:pt x="3049" y="2560"/>
                  </a:cubicBezTo>
                  <a:cubicBezTo>
                    <a:pt x="3323" y="2549"/>
                    <a:pt x="3537" y="2310"/>
                    <a:pt x="3537" y="2025"/>
                  </a:cubicBezTo>
                  <a:cubicBezTo>
                    <a:pt x="3537" y="1858"/>
                    <a:pt x="3466" y="1703"/>
                    <a:pt x="3347" y="1608"/>
                  </a:cubicBezTo>
                  <a:lnTo>
                    <a:pt x="3347" y="1263"/>
                  </a:lnTo>
                  <a:cubicBezTo>
                    <a:pt x="3347" y="560"/>
                    <a:pt x="2787" y="1"/>
                    <a:pt x="2085" y="1"/>
                  </a:cubicBezTo>
                  <a:close/>
                </a:path>
              </a:pathLst>
            </a:custGeom>
            <a:solidFill>
              <a:srgbClr val="657E93"/>
            </a:solidFill>
            <a:ln w="3175">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43" name="Google Shape;10473;p95">
              <a:extLst>
                <a:ext uri="{FF2B5EF4-FFF2-40B4-BE49-F238E27FC236}">
                  <a16:creationId xmlns:a16="http://schemas.microsoft.com/office/drawing/2014/main" id="{7F93F22B-D05C-D043-3088-30A1E5F8165C}"/>
                </a:ext>
              </a:extLst>
            </p:cNvPr>
            <p:cNvSpPr/>
            <p:nvPr/>
          </p:nvSpPr>
          <p:spPr>
            <a:xfrm>
              <a:off x="2185128" y="2611703"/>
              <a:ext cx="130015" cy="172441"/>
            </a:xfrm>
            <a:custGeom>
              <a:avLst/>
              <a:gdLst/>
              <a:ahLst/>
              <a:cxnLst/>
              <a:rect l="l" t="t" r="r" b="b"/>
              <a:pathLst>
                <a:path w="4085" h="5418" extrusionOk="0">
                  <a:moveTo>
                    <a:pt x="2084" y="370"/>
                  </a:moveTo>
                  <a:cubicBezTo>
                    <a:pt x="2584" y="370"/>
                    <a:pt x="2977" y="774"/>
                    <a:pt x="2977" y="1263"/>
                  </a:cubicBezTo>
                  <a:lnTo>
                    <a:pt x="2977" y="1382"/>
                  </a:lnTo>
                  <a:lnTo>
                    <a:pt x="2965" y="1382"/>
                  </a:lnTo>
                  <a:cubicBezTo>
                    <a:pt x="2703" y="1322"/>
                    <a:pt x="2620" y="965"/>
                    <a:pt x="2620" y="965"/>
                  </a:cubicBezTo>
                  <a:cubicBezTo>
                    <a:pt x="2608" y="894"/>
                    <a:pt x="2549" y="834"/>
                    <a:pt x="2477" y="822"/>
                  </a:cubicBezTo>
                  <a:cubicBezTo>
                    <a:pt x="2462" y="817"/>
                    <a:pt x="2446" y="815"/>
                    <a:pt x="2430" y="815"/>
                  </a:cubicBezTo>
                  <a:cubicBezTo>
                    <a:pt x="2372" y="815"/>
                    <a:pt x="2315" y="847"/>
                    <a:pt x="2287" y="894"/>
                  </a:cubicBezTo>
                  <a:cubicBezTo>
                    <a:pt x="1941" y="1370"/>
                    <a:pt x="1179" y="1382"/>
                    <a:pt x="1167" y="1382"/>
                  </a:cubicBezTo>
                  <a:lnTo>
                    <a:pt x="1108" y="1382"/>
                  </a:lnTo>
                  <a:lnTo>
                    <a:pt x="1108" y="1263"/>
                  </a:lnTo>
                  <a:cubicBezTo>
                    <a:pt x="1108" y="774"/>
                    <a:pt x="1513" y="370"/>
                    <a:pt x="2001" y="370"/>
                  </a:cubicBezTo>
                  <a:close/>
                  <a:moveTo>
                    <a:pt x="3132" y="1906"/>
                  </a:moveTo>
                  <a:cubicBezTo>
                    <a:pt x="3168" y="1929"/>
                    <a:pt x="3180" y="1965"/>
                    <a:pt x="3180" y="2013"/>
                  </a:cubicBezTo>
                  <a:cubicBezTo>
                    <a:pt x="3180" y="2048"/>
                    <a:pt x="3144" y="2096"/>
                    <a:pt x="3120" y="2132"/>
                  </a:cubicBezTo>
                  <a:lnTo>
                    <a:pt x="3120" y="1906"/>
                  </a:lnTo>
                  <a:close/>
                  <a:moveTo>
                    <a:pt x="977" y="1894"/>
                  </a:moveTo>
                  <a:lnTo>
                    <a:pt x="977" y="2144"/>
                  </a:lnTo>
                  <a:cubicBezTo>
                    <a:pt x="929" y="2108"/>
                    <a:pt x="905" y="2072"/>
                    <a:pt x="905" y="2013"/>
                  </a:cubicBezTo>
                  <a:cubicBezTo>
                    <a:pt x="905" y="1965"/>
                    <a:pt x="917" y="1929"/>
                    <a:pt x="941" y="1906"/>
                  </a:cubicBezTo>
                  <a:cubicBezTo>
                    <a:pt x="965" y="1906"/>
                    <a:pt x="965" y="1906"/>
                    <a:pt x="977" y="1894"/>
                  </a:cubicBezTo>
                  <a:close/>
                  <a:moveTo>
                    <a:pt x="2358" y="1358"/>
                  </a:moveTo>
                  <a:cubicBezTo>
                    <a:pt x="2429" y="1489"/>
                    <a:pt x="2549" y="1620"/>
                    <a:pt x="2715" y="1691"/>
                  </a:cubicBezTo>
                  <a:lnTo>
                    <a:pt x="2715" y="2227"/>
                  </a:lnTo>
                  <a:cubicBezTo>
                    <a:pt x="2727" y="2572"/>
                    <a:pt x="2465" y="2846"/>
                    <a:pt x="2132" y="2846"/>
                  </a:cubicBezTo>
                  <a:lnTo>
                    <a:pt x="1953" y="2846"/>
                  </a:lnTo>
                  <a:cubicBezTo>
                    <a:pt x="1632" y="2846"/>
                    <a:pt x="1346" y="2572"/>
                    <a:pt x="1346" y="2227"/>
                  </a:cubicBezTo>
                  <a:lnTo>
                    <a:pt x="1346" y="1739"/>
                  </a:lnTo>
                  <a:cubicBezTo>
                    <a:pt x="1596" y="1715"/>
                    <a:pt x="2037" y="1620"/>
                    <a:pt x="2358" y="1358"/>
                  </a:cubicBezTo>
                  <a:close/>
                  <a:moveTo>
                    <a:pt x="2275" y="3215"/>
                  </a:moveTo>
                  <a:lnTo>
                    <a:pt x="2251" y="3322"/>
                  </a:lnTo>
                  <a:lnTo>
                    <a:pt x="2048" y="3537"/>
                  </a:lnTo>
                  <a:lnTo>
                    <a:pt x="1858" y="3346"/>
                  </a:lnTo>
                  <a:lnTo>
                    <a:pt x="1858" y="3215"/>
                  </a:lnTo>
                  <a:close/>
                  <a:moveTo>
                    <a:pt x="2001" y="1"/>
                  </a:moveTo>
                  <a:cubicBezTo>
                    <a:pt x="1298" y="1"/>
                    <a:pt x="739" y="560"/>
                    <a:pt x="739" y="1263"/>
                  </a:cubicBezTo>
                  <a:lnTo>
                    <a:pt x="739" y="1596"/>
                  </a:lnTo>
                  <a:cubicBezTo>
                    <a:pt x="620" y="1691"/>
                    <a:pt x="536" y="1846"/>
                    <a:pt x="536" y="2013"/>
                  </a:cubicBezTo>
                  <a:cubicBezTo>
                    <a:pt x="536" y="2287"/>
                    <a:pt x="763" y="2525"/>
                    <a:pt x="1036" y="2549"/>
                  </a:cubicBezTo>
                  <a:cubicBezTo>
                    <a:pt x="1108" y="2763"/>
                    <a:pt x="1275" y="2965"/>
                    <a:pt x="1465" y="3084"/>
                  </a:cubicBezTo>
                  <a:lnTo>
                    <a:pt x="1465" y="3180"/>
                  </a:lnTo>
                  <a:lnTo>
                    <a:pt x="691" y="3477"/>
                  </a:lnTo>
                  <a:cubicBezTo>
                    <a:pt x="620" y="3513"/>
                    <a:pt x="1" y="3751"/>
                    <a:pt x="1" y="4525"/>
                  </a:cubicBezTo>
                  <a:lnTo>
                    <a:pt x="1" y="5192"/>
                  </a:lnTo>
                  <a:cubicBezTo>
                    <a:pt x="1" y="5299"/>
                    <a:pt x="96" y="5382"/>
                    <a:pt x="203" y="5382"/>
                  </a:cubicBezTo>
                  <a:lnTo>
                    <a:pt x="679" y="5382"/>
                  </a:lnTo>
                  <a:cubicBezTo>
                    <a:pt x="775" y="5382"/>
                    <a:pt x="870" y="5299"/>
                    <a:pt x="870" y="5192"/>
                  </a:cubicBezTo>
                  <a:cubicBezTo>
                    <a:pt x="870" y="5085"/>
                    <a:pt x="775" y="5001"/>
                    <a:pt x="679" y="5001"/>
                  </a:cubicBezTo>
                  <a:lnTo>
                    <a:pt x="382" y="5001"/>
                  </a:lnTo>
                  <a:lnTo>
                    <a:pt x="382" y="4537"/>
                  </a:lnTo>
                  <a:cubicBezTo>
                    <a:pt x="382" y="4013"/>
                    <a:pt x="798" y="3870"/>
                    <a:pt x="810" y="3858"/>
                  </a:cubicBezTo>
                  <a:lnTo>
                    <a:pt x="822" y="3858"/>
                  </a:lnTo>
                  <a:lnTo>
                    <a:pt x="1537" y="3572"/>
                  </a:lnTo>
                  <a:lnTo>
                    <a:pt x="1906" y="3942"/>
                  </a:lnTo>
                  <a:cubicBezTo>
                    <a:pt x="1941" y="3977"/>
                    <a:pt x="2001" y="4001"/>
                    <a:pt x="2048" y="4001"/>
                  </a:cubicBezTo>
                  <a:cubicBezTo>
                    <a:pt x="2084" y="4001"/>
                    <a:pt x="2144" y="3989"/>
                    <a:pt x="2179" y="3942"/>
                  </a:cubicBezTo>
                  <a:lnTo>
                    <a:pt x="2537" y="3572"/>
                  </a:lnTo>
                  <a:lnTo>
                    <a:pt x="3251" y="3858"/>
                  </a:lnTo>
                  <a:lnTo>
                    <a:pt x="3263" y="3858"/>
                  </a:lnTo>
                  <a:cubicBezTo>
                    <a:pt x="3275" y="3858"/>
                    <a:pt x="3692" y="4013"/>
                    <a:pt x="3692" y="4537"/>
                  </a:cubicBezTo>
                  <a:lnTo>
                    <a:pt x="3692" y="5025"/>
                  </a:lnTo>
                  <a:lnTo>
                    <a:pt x="1310" y="5025"/>
                  </a:lnTo>
                  <a:cubicBezTo>
                    <a:pt x="1215" y="5025"/>
                    <a:pt x="1120" y="5120"/>
                    <a:pt x="1120" y="5215"/>
                  </a:cubicBezTo>
                  <a:cubicBezTo>
                    <a:pt x="1120" y="5323"/>
                    <a:pt x="1215" y="5418"/>
                    <a:pt x="1310" y="5418"/>
                  </a:cubicBezTo>
                  <a:lnTo>
                    <a:pt x="3894" y="5418"/>
                  </a:lnTo>
                  <a:cubicBezTo>
                    <a:pt x="3989" y="5418"/>
                    <a:pt x="4084" y="5323"/>
                    <a:pt x="4084" y="5215"/>
                  </a:cubicBezTo>
                  <a:lnTo>
                    <a:pt x="4084" y="4537"/>
                  </a:lnTo>
                  <a:cubicBezTo>
                    <a:pt x="4061" y="3763"/>
                    <a:pt x="3465" y="3525"/>
                    <a:pt x="3382" y="3501"/>
                  </a:cubicBezTo>
                  <a:lnTo>
                    <a:pt x="2632" y="3203"/>
                  </a:lnTo>
                  <a:lnTo>
                    <a:pt x="2632" y="3096"/>
                  </a:lnTo>
                  <a:cubicBezTo>
                    <a:pt x="2834" y="2977"/>
                    <a:pt x="2977" y="2787"/>
                    <a:pt x="3061" y="2560"/>
                  </a:cubicBezTo>
                  <a:cubicBezTo>
                    <a:pt x="3322" y="2549"/>
                    <a:pt x="3549" y="2310"/>
                    <a:pt x="3549" y="2025"/>
                  </a:cubicBezTo>
                  <a:cubicBezTo>
                    <a:pt x="3549" y="1858"/>
                    <a:pt x="3477" y="1703"/>
                    <a:pt x="3358" y="1608"/>
                  </a:cubicBezTo>
                  <a:lnTo>
                    <a:pt x="3358" y="1263"/>
                  </a:lnTo>
                  <a:cubicBezTo>
                    <a:pt x="3358" y="560"/>
                    <a:pt x="2787" y="1"/>
                    <a:pt x="2084" y="1"/>
                  </a:cubicBezTo>
                  <a:close/>
                </a:path>
              </a:pathLst>
            </a:custGeom>
            <a:solidFill>
              <a:srgbClr val="657E93"/>
            </a:solidFill>
            <a:ln w="3175">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Tree>
    <p:extLst>
      <p:ext uri="{BB962C8B-B14F-4D97-AF65-F5344CB8AC3E}">
        <p14:creationId xmlns:p14="http://schemas.microsoft.com/office/powerpoint/2010/main" val="427962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7" name="Content Placeholder 5" descr="A group of people posing for a photo&#10;&#10;Description automatically generated">
            <a:extLst>
              <a:ext uri="{FF2B5EF4-FFF2-40B4-BE49-F238E27FC236}">
                <a16:creationId xmlns:a16="http://schemas.microsoft.com/office/drawing/2014/main" id="{9D1FE6C0-6829-A16E-4E62-B9BF9C3E7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310" y="0"/>
            <a:ext cx="8029520" cy="5206641"/>
          </a:xfrm>
          <a:prstGeom prst="rect">
            <a:avLst/>
          </a:prstGeom>
          <a:noFill/>
          <a:ln>
            <a:noFill/>
          </a:ln>
        </p:spPr>
      </p:pic>
      <p:sp>
        <p:nvSpPr>
          <p:cNvPr id="348" name="Google Shape;348;p58"/>
          <p:cNvSpPr/>
          <p:nvPr/>
        </p:nvSpPr>
        <p:spPr>
          <a:xfrm>
            <a:off x="0" y="865800"/>
            <a:ext cx="5014500" cy="3411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8"/>
          <p:cNvSpPr txBox="1">
            <a:spLocks noGrp="1"/>
          </p:cNvSpPr>
          <p:nvPr>
            <p:ph type="title"/>
          </p:nvPr>
        </p:nvSpPr>
        <p:spPr>
          <a:xfrm>
            <a:off x="327259" y="1690704"/>
            <a:ext cx="4523874"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lt1"/>
                </a:solidFill>
              </a:rPr>
              <a:t>SUICIDAL PATIENTS</a:t>
            </a:r>
            <a:endParaRPr dirty="0">
              <a:solidFill>
                <a:schemeClr val="lt1"/>
              </a:solidFill>
            </a:endParaRPr>
          </a:p>
        </p:txBody>
      </p:sp>
      <p:sp>
        <p:nvSpPr>
          <p:cNvPr id="350" name="Google Shape;350;p58"/>
          <p:cNvSpPr txBox="1">
            <a:spLocks noGrp="1"/>
          </p:cNvSpPr>
          <p:nvPr>
            <p:ph type="subTitle" idx="1"/>
          </p:nvPr>
        </p:nvSpPr>
        <p:spPr>
          <a:xfrm>
            <a:off x="895163" y="3108204"/>
            <a:ext cx="3247200" cy="123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lt1"/>
                </a:solidFill>
              </a:rPr>
              <a:t>The impact of non-restraint on nursing</a:t>
            </a:r>
          </a:p>
        </p:txBody>
      </p:sp>
      <p:sp>
        <p:nvSpPr>
          <p:cNvPr id="351" name="Google Shape;351;p58"/>
          <p:cNvSpPr txBox="1">
            <a:spLocks noGrp="1"/>
          </p:cNvSpPr>
          <p:nvPr>
            <p:ph type="title" idx="2"/>
          </p:nvPr>
        </p:nvSpPr>
        <p:spPr>
          <a:xfrm>
            <a:off x="1641413" y="1367754"/>
            <a:ext cx="1754700" cy="60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lt1"/>
                </a:solidFill>
              </a:rPr>
              <a:t>02</a:t>
            </a:r>
            <a:endParaRPr dirty="0">
              <a:solidFill>
                <a:schemeClr val="lt1"/>
              </a:solidFill>
            </a:endParaRPr>
          </a:p>
        </p:txBody>
      </p:sp>
    </p:spTree>
    <p:extLst>
      <p:ext uri="{BB962C8B-B14F-4D97-AF65-F5344CB8AC3E}">
        <p14:creationId xmlns:p14="http://schemas.microsoft.com/office/powerpoint/2010/main" val="2698854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3" name="Google Shape;543;p69"/>
          <p:cNvSpPr txBox="1">
            <a:spLocks noGrp="1"/>
          </p:cNvSpPr>
          <p:nvPr>
            <p:ph type="body" idx="1"/>
          </p:nvPr>
        </p:nvSpPr>
        <p:spPr>
          <a:xfrm>
            <a:off x="818250" y="1976630"/>
            <a:ext cx="3510750" cy="163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“Some of these cases are most determined in their efforts to attempt self-destruction and are only prevented from effecting their object by constant watchfulness on the part of the Attendants.” </a:t>
            </a:r>
          </a:p>
          <a:p>
            <a:pPr marL="0" lvl="0" indent="0" algn="l" rtl="0">
              <a:spcBef>
                <a:spcPts val="0"/>
              </a:spcBef>
              <a:spcAft>
                <a:spcPts val="0"/>
              </a:spcAft>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Bethlem Royal Hospital Annual </a:t>
            </a:r>
            <a:r>
              <a:rPr lang="en-GB" sz="1800" dirty="0">
                <a:latin typeface="Calibri" panose="020F0502020204030204" pitchFamily="34" charset="0"/>
                <a:ea typeface="Calibri" panose="020F0502020204030204" pitchFamily="34" charset="0"/>
                <a:cs typeface="Times New Roman" panose="02020603050405020304" pitchFamily="18" charset="0"/>
              </a:rPr>
              <a:t>R</a:t>
            </a:r>
            <a:r>
              <a:rPr lang="en-GB" sz="1800" dirty="0">
                <a:effectLst/>
                <a:latin typeface="Calibri" panose="020F0502020204030204" pitchFamily="34" charset="0"/>
                <a:ea typeface="Calibri" panose="020F0502020204030204" pitchFamily="34" charset="0"/>
                <a:cs typeface="Times New Roman" panose="02020603050405020304" pitchFamily="18" charset="0"/>
              </a:rPr>
              <a:t>eport, 1867.</a:t>
            </a:r>
            <a:endParaRPr dirty="0"/>
          </a:p>
        </p:txBody>
      </p:sp>
      <p:sp>
        <p:nvSpPr>
          <p:cNvPr id="544" name="Google Shape;544;p69"/>
          <p:cNvSpPr txBox="1">
            <a:spLocks noGrp="1"/>
          </p:cNvSpPr>
          <p:nvPr>
            <p:ph type="title"/>
          </p:nvPr>
        </p:nvSpPr>
        <p:spPr>
          <a:xfrm>
            <a:off x="818250" y="459774"/>
            <a:ext cx="3907754" cy="1061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CONSTANT WATCHING</a:t>
            </a:r>
            <a:endParaRPr dirty="0"/>
          </a:p>
          <a:p>
            <a:pPr marL="0" lvl="0" indent="0" algn="l" rtl="0">
              <a:spcBef>
                <a:spcPts val="0"/>
              </a:spcBef>
              <a:spcAft>
                <a:spcPts val="0"/>
              </a:spcAft>
              <a:buNone/>
            </a:pPr>
            <a:endParaRPr dirty="0"/>
          </a:p>
        </p:txBody>
      </p:sp>
      <p:cxnSp>
        <p:nvCxnSpPr>
          <p:cNvPr id="545" name="Google Shape;545;p69"/>
          <p:cNvCxnSpPr/>
          <p:nvPr/>
        </p:nvCxnSpPr>
        <p:spPr>
          <a:xfrm>
            <a:off x="914400" y="1769500"/>
            <a:ext cx="3414600" cy="0"/>
          </a:xfrm>
          <a:prstGeom prst="straightConnector1">
            <a:avLst/>
          </a:prstGeom>
          <a:noFill/>
          <a:ln w="19050" cap="flat" cmpd="sng">
            <a:solidFill>
              <a:schemeClr val="accent3"/>
            </a:solidFill>
            <a:prstDash val="solid"/>
            <a:round/>
            <a:headEnd type="none" w="med" len="med"/>
            <a:tailEnd type="none" w="med" len="med"/>
          </a:ln>
        </p:spPr>
      </p:cxnSp>
      <p:pic>
        <p:nvPicPr>
          <p:cNvPr id="6" name="Picture 2" descr="http://wendywallace.co.uk/wp-content/uploads/2012/01/HPA-05_00001_S1.jpg">
            <a:extLst>
              <a:ext uri="{FF2B5EF4-FFF2-40B4-BE49-F238E27FC236}">
                <a16:creationId xmlns:a16="http://schemas.microsoft.com/office/drawing/2014/main" id="{E12ADFEE-50D2-F8A6-0E96-A67B6CB4A4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21" t="15530" r="20754" b="15475"/>
          <a:stretch/>
        </p:blipFill>
        <p:spPr bwMode="auto">
          <a:xfrm>
            <a:off x="5447980" y="-1"/>
            <a:ext cx="3696020" cy="51333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Nursing Capstone XL by Slidesgo">
  <a:themeElements>
    <a:clrScheme name="Simple Light">
      <a:dk1>
        <a:srgbClr val="000000"/>
      </a:dk1>
      <a:lt1>
        <a:srgbClr val="FFFFFF"/>
      </a:lt1>
      <a:dk2>
        <a:srgbClr val="595959"/>
      </a:dk2>
      <a:lt2>
        <a:srgbClr val="EEEEEE"/>
      </a:lt2>
      <a:accent1>
        <a:srgbClr val="1F7444"/>
      </a:accent1>
      <a:accent2>
        <a:srgbClr val="434343"/>
      </a:accent2>
      <a:accent3>
        <a:srgbClr val="FBD76D"/>
      </a:accent3>
      <a:accent4>
        <a:srgbClr val="DA3030"/>
      </a:accent4>
      <a:accent5>
        <a:srgbClr val="52AC79"/>
      </a:accent5>
      <a:accent6>
        <a:srgbClr val="E0B945"/>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2907</Words>
  <Application>Microsoft Office PowerPoint</Application>
  <PresentationFormat>On-screen Show (16:9)</PresentationFormat>
  <Paragraphs>155</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Montserrat</vt:lpstr>
      <vt:lpstr>Montserrat ExtraBold</vt:lpstr>
      <vt:lpstr>Wingdings 2</vt:lpstr>
      <vt:lpstr>Righteous</vt:lpstr>
      <vt:lpstr>Calibri</vt:lpstr>
      <vt:lpstr>Montserrat Medium</vt:lpstr>
      <vt:lpstr>Nursing Capstone XL by Slidesgo</vt:lpstr>
      <vt:lpstr>Managing suicidal behaviour in the era of non-restraint, 1850 – 1890</vt:lpstr>
      <vt:lpstr>INTRODUCTION</vt:lpstr>
      <vt:lpstr>PowerPoint Presentation</vt:lpstr>
      <vt:lpstr>THE NON-RESTRAINT ERA</vt:lpstr>
      <vt:lpstr>PowerPoint Presentation</vt:lpstr>
      <vt:lpstr>STAFF/PATIENT RATIO</vt:lpstr>
      <vt:lpstr>ASYLUM ATTENDANTS</vt:lpstr>
      <vt:lpstr>SUICIDAL PATIENTS</vt:lpstr>
      <vt:lpstr>CONSTANT WATCHING </vt:lpstr>
      <vt:lpstr>PowerPoint Presentation</vt:lpstr>
      <vt:lpstr>—James Adam, Crichton Royal Institution, 1880</vt:lpstr>
      <vt:lpstr>LIFE IN THE ASYLUM </vt:lpstr>
      <vt:lpstr>PowerPoint Presentation</vt:lpstr>
      <vt:lpstr>THE RETURN OF RESTRAINT</vt:lpstr>
      <vt:lpstr>RESTRAINT AT BETHLEM</vt:lpstr>
      <vt:lpstr>“Where the necessity of some form of restraint is indicated you have to choose between the mechanism of a locked glove, or a closed dress, or a padded room; or, on the other side, the mechanism of nature in the shape of two or three burly attendants with strong arms and uncertain tempers. I know which of these tender mercies I would rather submit myself to.”</vt:lpstr>
      <vt:lpstr>RESTRAINT &amp; UNDERSTAFFING </vt:lpstr>
      <vt:lpstr>—Ethel Bedford Fenwick, 1896</vt:lpstr>
      <vt:lpstr>CONCLUSIONS</vt:lpstr>
      <vt:lpstr>BIBLIOGRAPHICAL REFERENCES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suicidal behaviour in the era of non-restraint, 1850 – 1890</dc:title>
  <dc:creator>Sarah Chaney</dc:creator>
  <cp:lastModifiedBy>Sarah Chaney</cp:lastModifiedBy>
  <cp:revision>10</cp:revision>
  <dcterms:modified xsi:type="dcterms:W3CDTF">2022-05-19T21:24:11Z</dcterms:modified>
</cp:coreProperties>
</file>